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240088" cy="5761038"/>
  <p:notesSz cx="6858000" cy="9144000"/>
  <p:defaultTextStyle>
    <a:defPPr>
      <a:defRPr lang="ko-KR"/>
    </a:defPPr>
    <a:lvl1pPr marL="0" algn="l" defTabSz="634838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17419" algn="l" defTabSz="634838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634838" algn="l" defTabSz="634838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952255" algn="l" defTabSz="634838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269674" algn="l" defTabSz="634838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1587093" algn="l" defTabSz="634838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1904512" algn="l" defTabSz="634838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2221929" algn="l" defTabSz="634838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2539348" algn="l" defTabSz="634838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-2316" y="504"/>
      </p:cViewPr>
      <p:guideLst>
        <p:guide orient="horz" pos="1815"/>
        <p:guide pos="102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43010" y="1789657"/>
            <a:ext cx="2754074" cy="1234891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86014" y="3264591"/>
            <a:ext cx="2268062" cy="147226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7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348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522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696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8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045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219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5393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E16BC-50A0-4F71-9F2C-C3F938A5872F}" type="datetimeFigureOut">
              <a:rPr lang="ko-KR" altLang="en-US" smtClean="0"/>
              <a:t>2015-04-07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8B4C-2E23-4408-9C00-5CFD5A875B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29000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E16BC-50A0-4F71-9F2C-C3F938A5872F}" type="datetimeFigureOut">
              <a:rPr lang="ko-KR" altLang="en-US" smtClean="0"/>
              <a:t>2015-04-07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8B4C-2E23-4408-9C00-5CFD5A875B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9683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2349067" y="230711"/>
            <a:ext cx="729020" cy="4915553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62006" y="230711"/>
            <a:ext cx="2133058" cy="4915553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E16BC-50A0-4F71-9F2C-C3F938A5872F}" type="datetimeFigureOut">
              <a:rPr lang="ko-KR" altLang="en-US" smtClean="0"/>
              <a:t>2015-04-07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8B4C-2E23-4408-9C00-5CFD5A875B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6267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E16BC-50A0-4F71-9F2C-C3F938A5872F}" type="datetimeFigureOut">
              <a:rPr lang="ko-KR" altLang="en-US" smtClean="0"/>
              <a:t>2015-04-07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8B4C-2E23-4408-9C00-5CFD5A875B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78559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5949" y="3702003"/>
            <a:ext cx="2754074" cy="1144207"/>
          </a:xfrm>
        </p:spPr>
        <p:txBody>
          <a:bodyPr anchor="t"/>
          <a:lstStyle>
            <a:lvl1pPr algn="l">
              <a:defRPr sz="27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55949" y="2441776"/>
            <a:ext cx="2754074" cy="1260228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1741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34838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3pPr>
            <a:lvl4pPr marL="952255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4pPr>
            <a:lvl5pPr marL="1269674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5pPr>
            <a:lvl6pPr marL="1587093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6pPr>
            <a:lvl7pPr marL="1904512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7pPr>
            <a:lvl8pPr marL="2221929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8pPr>
            <a:lvl9pPr marL="2539348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E16BC-50A0-4F71-9F2C-C3F938A5872F}" type="datetimeFigureOut">
              <a:rPr lang="ko-KR" altLang="en-US" smtClean="0"/>
              <a:t>2015-04-07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8B4C-2E23-4408-9C00-5CFD5A875B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5954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162006" y="1344245"/>
            <a:ext cx="1431040" cy="3802019"/>
          </a:xfrm>
        </p:spPr>
        <p:txBody>
          <a:bodyPr/>
          <a:lstStyle>
            <a:lvl1pPr>
              <a:defRPr sz="1800"/>
            </a:lvl1pPr>
            <a:lvl2pPr>
              <a:defRPr sz="1700"/>
            </a:lvl2pPr>
            <a:lvl3pPr>
              <a:defRPr sz="15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1647046" y="1344245"/>
            <a:ext cx="1431040" cy="3802019"/>
          </a:xfrm>
        </p:spPr>
        <p:txBody>
          <a:bodyPr/>
          <a:lstStyle>
            <a:lvl1pPr>
              <a:defRPr sz="1800"/>
            </a:lvl1pPr>
            <a:lvl2pPr>
              <a:defRPr sz="1700"/>
            </a:lvl2pPr>
            <a:lvl3pPr>
              <a:defRPr sz="15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E16BC-50A0-4F71-9F2C-C3F938A5872F}" type="datetimeFigureOut">
              <a:rPr lang="ko-KR" altLang="en-US" smtClean="0"/>
              <a:t>2015-04-07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8B4C-2E23-4408-9C00-5CFD5A875B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9941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62004" y="1289568"/>
            <a:ext cx="1431602" cy="537430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17419" indent="0">
              <a:buNone/>
              <a:defRPr sz="1500" b="1"/>
            </a:lvl2pPr>
            <a:lvl3pPr marL="634838" indent="0">
              <a:buNone/>
              <a:defRPr sz="1200" b="1"/>
            </a:lvl3pPr>
            <a:lvl4pPr marL="952255" indent="0">
              <a:buNone/>
              <a:defRPr sz="1000" b="1"/>
            </a:lvl4pPr>
            <a:lvl5pPr marL="1269674" indent="0">
              <a:buNone/>
              <a:defRPr sz="1000" b="1"/>
            </a:lvl5pPr>
            <a:lvl6pPr marL="1587093" indent="0">
              <a:buNone/>
              <a:defRPr sz="1000" b="1"/>
            </a:lvl6pPr>
            <a:lvl7pPr marL="1904512" indent="0">
              <a:buNone/>
              <a:defRPr sz="1000" b="1"/>
            </a:lvl7pPr>
            <a:lvl8pPr marL="2221929" indent="0">
              <a:buNone/>
              <a:defRPr sz="1000" b="1"/>
            </a:lvl8pPr>
            <a:lvl9pPr marL="2539348" indent="0">
              <a:buNone/>
              <a:defRPr sz="10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162004" y="1826998"/>
            <a:ext cx="1431602" cy="3319266"/>
          </a:xfrm>
        </p:spPr>
        <p:txBody>
          <a:bodyPr/>
          <a:lstStyle>
            <a:lvl1pPr>
              <a:defRPr sz="1700"/>
            </a:lvl1pPr>
            <a:lvl2pPr>
              <a:defRPr sz="15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1645922" y="1289568"/>
            <a:ext cx="1432165" cy="537430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17419" indent="0">
              <a:buNone/>
              <a:defRPr sz="1500" b="1"/>
            </a:lvl2pPr>
            <a:lvl3pPr marL="634838" indent="0">
              <a:buNone/>
              <a:defRPr sz="1200" b="1"/>
            </a:lvl3pPr>
            <a:lvl4pPr marL="952255" indent="0">
              <a:buNone/>
              <a:defRPr sz="1000" b="1"/>
            </a:lvl4pPr>
            <a:lvl5pPr marL="1269674" indent="0">
              <a:buNone/>
              <a:defRPr sz="1000" b="1"/>
            </a:lvl5pPr>
            <a:lvl6pPr marL="1587093" indent="0">
              <a:buNone/>
              <a:defRPr sz="1000" b="1"/>
            </a:lvl6pPr>
            <a:lvl7pPr marL="1904512" indent="0">
              <a:buNone/>
              <a:defRPr sz="1000" b="1"/>
            </a:lvl7pPr>
            <a:lvl8pPr marL="2221929" indent="0">
              <a:buNone/>
              <a:defRPr sz="1000" b="1"/>
            </a:lvl8pPr>
            <a:lvl9pPr marL="2539348" indent="0">
              <a:buNone/>
              <a:defRPr sz="10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1645922" y="1826998"/>
            <a:ext cx="1432165" cy="3319266"/>
          </a:xfrm>
        </p:spPr>
        <p:txBody>
          <a:bodyPr/>
          <a:lstStyle>
            <a:lvl1pPr>
              <a:defRPr sz="1700"/>
            </a:lvl1pPr>
            <a:lvl2pPr>
              <a:defRPr sz="15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E16BC-50A0-4F71-9F2C-C3F938A5872F}" type="datetimeFigureOut">
              <a:rPr lang="ko-KR" altLang="en-US" smtClean="0"/>
              <a:t>2015-04-07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8B4C-2E23-4408-9C00-5CFD5A875B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6864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E16BC-50A0-4F71-9F2C-C3F938A5872F}" type="datetimeFigureOut">
              <a:rPr lang="ko-KR" altLang="en-US" smtClean="0"/>
              <a:t>2015-04-07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8B4C-2E23-4408-9C00-5CFD5A875B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40092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E16BC-50A0-4F71-9F2C-C3F938A5872F}" type="datetimeFigureOut">
              <a:rPr lang="ko-KR" altLang="en-US" smtClean="0"/>
              <a:t>2015-04-07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8B4C-2E23-4408-9C00-5CFD5A875B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1518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2004" y="229377"/>
            <a:ext cx="1065967" cy="976177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266784" y="229377"/>
            <a:ext cx="1811300" cy="4916887"/>
          </a:xfrm>
        </p:spPr>
        <p:txBody>
          <a:bodyPr/>
          <a:lstStyle>
            <a:lvl1pPr>
              <a:defRPr sz="2300"/>
            </a:lvl1pPr>
            <a:lvl2pPr>
              <a:defRPr sz="18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2004" y="1205552"/>
            <a:ext cx="1065967" cy="3940710"/>
          </a:xfrm>
        </p:spPr>
        <p:txBody>
          <a:bodyPr/>
          <a:lstStyle>
            <a:lvl1pPr marL="0" indent="0">
              <a:buNone/>
              <a:defRPr sz="1000"/>
            </a:lvl1pPr>
            <a:lvl2pPr marL="317419" indent="0">
              <a:buNone/>
              <a:defRPr sz="800"/>
            </a:lvl2pPr>
            <a:lvl3pPr marL="634838" indent="0">
              <a:buNone/>
              <a:defRPr sz="700"/>
            </a:lvl3pPr>
            <a:lvl4pPr marL="952255" indent="0">
              <a:buNone/>
              <a:defRPr sz="700"/>
            </a:lvl4pPr>
            <a:lvl5pPr marL="1269674" indent="0">
              <a:buNone/>
              <a:defRPr sz="700"/>
            </a:lvl5pPr>
            <a:lvl6pPr marL="1587093" indent="0">
              <a:buNone/>
              <a:defRPr sz="700"/>
            </a:lvl6pPr>
            <a:lvl7pPr marL="1904512" indent="0">
              <a:buNone/>
              <a:defRPr sz="700"/>
            </a:lvl7pPr>
            <a:lvl8pPr marL="2221929" indent="0">
              <a:buNone/>
              <a:defRPr sz="700"/>
            </a:lvl8pPr>
            <a:lvl9pPr marL="2539348" indent="0">
              <a:buNone/>
              <a:defRPr sz="7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E16BC-50A0-4F71-9F2C-C3F938A5872F}" type="datetimeFigureOut">
              <a:rPr lang="ko-KR" altLang="en-US" smtClean="0"/>
              <a:t>2015-04-07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8B4C-2E23-4408-9C00-5CFD5A875B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95166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35083" y="4032728"/>
            <a:ext cx="1944053" cy="476087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635083" y="514760"/>
            <a:ext cx="1944053" cy="3456623"/>
          </a:xfrm>
        </p:spPr>
        <p:txBody>
          <a:bodyPr/>
          <a:lstStyle>
            <a:lvl1pPr marL="0" indent="0">
              <a:buNone/>
              <a:defRPr sz="2300"/>
            </a:lvl1pPr>
            <a:lvl2pPr marL="317419" indent="0">
              <a:buNone/>
              <a:defRPr sz="1800"/>
            </a:lvl2pPr>
            <a:lvl3pPr marL="634838" indent="0">
              <a:buNone/>
              <a:defRPr sz="1700"/>
            </a:lvl3pPr>
            <a:lvl4pPr marL="952255" indent="0">
              <a:buNone/>
              <a:defRPr sz="1500"/>
            </a:lvl4pPr>
            <a:lvl5pPr marL="1269674" indent="0">
              <a:buNone/>
              <a:defRPr sz="1500"/>
            </a:lvl5pPr>
            <a:lvl6pPr marL="1587093" indent="0">
              <a:buNone/>
              <a:defRPr sz="1500"/>
            </a:lvl6pPr>
            <a:lvl7pPr marL="1904512" indent="0">
              <a:buNone/>
              <a:defRPr sz="1500"/>
            </a:lvl7pPr>
            <a:lvl8pPr marL="2221929" indent="0">
              <a:buNone/>
              <a:defRPr sz="1500"/>
            </a:lvl8pPr>
            <a:lvl9pPr marL="2539348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35083" y="4508815"/>
            <a:ext cx="1944053" cy="676122"/>
          </a:xfrm>
        </p:spPr>
        <p:txBody>
          <a:bodyPr/>
          <a:lstStyle>
            <a:lvl1pPr marL="0" indent="0">
              <a:buNone/>
              <a:defRPr sz="1000"/>
            </a:lvl1pPr>
            <a:lvl2pPr marL="317419" indent="0">
              <a:buNone/>
              <a:defRPr sz="800"/>
            </a:lvl2pPr>
            <a:lvl3pPr marL="634838" indent="0">
              <a:buNone/>
              <a:defRPr sz="700"/>
            </a:lvl3pPr>
            <a:lvl4pPr marL="952255" indent="0">
              <a:buNone/>
              <a:defRPr sz="700"/>
            </a:lvl4pPr>
            <a:lvl5pPr marL="1269674" indent="0">
              <a:buNone/>
              <a:defRPr sz="700"/>
            </a:lvl5pPr>
            <a:lvl6pPr marL="1587093" indent="0">
              <a:buNone/>
              <a:defRPr sz="700"/>
            </a:lvl6pPr>
            <a:lvl7pPr marL="1904512" indent="0">
              <a:buNone/>
              <a:defRPr sz="700"/>
            </a:lvl7pPr>
            <a:lvl8pPr marL="2221929" indent="0">
              <a:buNone/>
              <a:defRPr sz="700"/>
            </a:lvl8pPr>
            <a:lvl9pPr marL="2539348" indent="0">
              <a:buNone/>
              <a:defRPr sz="7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E16BC-50A0-4F71-9F2C-C3F938A5872F}" type="datetimeFigureOut">
              <a:rPr lang="ko-KR" altLang="en-US" smtClean="0"/>
              <a:t>2015-04-07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8B4C-2E23-4408-9C00-5CFD5A875B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0124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162007" y="230710"/>
            <a:ext cx="2916080" cy="960173"/>
          </a:xfrm>
          <a:prstGeom prst="rect">
            <a:avLst/>
          </a:prstGeom>
        </p:spPr>
        <p:txBody>
          <a:bodyPr vert="horz" lIns="63482" tIns="31742" rIns="63482" bIns="31742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62007" y="1344245"/>
            <a:ext cx="2916080" cy="3802019"/>
          </a:xfrm>
          <a:prstGeom prst="rect">
            <a:avLst/>
          </a:prstGeom>
        </p:spPr>
        <p:txBody>
          <a:bodyPr vert="horz" lIns="63482" tIns="31742" rIns="63482" bIns="31742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162009" y="5339630"/>
            <a:ext cx="756021" cy="306723"/>
          </a:xfrm>
          <a:prstGeom prst="rect">
            <a:avLst/>
          </a:prstGeom>
        </p:spPr>
        <p:txBody>
          <a:bodyPr vert="horz" lIns="63482" tIns="31742" rIns="63482" bIns="31742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E16BC-50A0-4F71-9F2C-C3F938A5872F}" type="datetimeFigureOut">
              <a:rPr lang="ko-KR" altLang="en-US" smtClean="0"/>
              <a:t>2015-04-07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1107033" y="5339630"/>
            <a:ext cx="1026027" cy="306723"/>
          </a:xfrm>
          <a:prstGeom prst="rect">
            <a:avLst/>
          </a:prstGeom>
        </p:spPr>
        <p:txBody>
          <a:bodyPr vert="horz" lIns="63482" tIns="31742" rIns="63482" bIns="31742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2322066" y="5339630"/>
            <a:ext cx="756021" cy="306723"/>
          </a:xfrm>
          <a:prstGeom prst="rect">
            <a:avLst/>
          </a:prstGeom>
        </p:spPr>
        <p:txBody>
          <a:bodyPr vert="horz" lIns="63482" tIns="31742" rIns="63482" bIns="31742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C8B4C-2E23-4408-9C00-5CFD5A875B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9547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34838" rtl="0" eaLnBrk="1" latinLnBrk="1" hangingPunct="1"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8065" indent="-238065" algn="l" defTabSz="634838" rtl="0" eaLnBrk="1" latinLnBrk="1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15806" indent="-198385" algn="l" defTabSz="634838" rtl="0" eaLnBrk="1" latinLnBrk="1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93547" indent="-158709" algn="l" defTabSz="634838" rtl="0" eaLnBrk="1" latinLnBrk="1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110964" indent="-158709" algn="l" defTabSz="634838" rtl="0" eaLnBrk="1" latinLnBrk="1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428383" indent="-158709" algn="l" defTabSz="634838" rtl="0" eaLnBrk="1" latinLnBrk="1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745800" indent="-158709" algn="l" defTabSz="634838" rtl="0" eaLnBrk="1" latinLnBrk="1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063221" indent="-158709" algn="l" defTabSz="634838" rtl="0" eaLnBrk="1" latinLnBrk="1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380638" indent="-158709" algn="l" defTabSz="634838" rtl="0" eaLnBrk="1" latinLnBrk="1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698057" indent="-158709" algn="l" defTabSz="634838" rtl="0" eaLnBrk="1" latinLnBrk="1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34838" rtl="0" eaLnBrk="1" latinLnBrk="1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17419" algn="l" defTabSz="634838" rtl="0" eaLnBrk="1" latinLnBrk="1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34838" algn="l" defTabSz="634838" rtl="0" eaLnBrk="1" latinLnBrk="1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52255" algn="l" defTabSz="634838" rtl="0" eaLnBrk="1" latinLnBrk="1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69674" algn="l" defTabSz="634838" rtl="0" eaLnBrk="1" latinLnBrk="1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87093" algn="l" defTabSz="634838" rtl="0" eaLnBrk="1" latinLnBrk="1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904512" algn="l" defTabSz="634838" rtl="0" eaLnBrk="1" latinLnBrk="1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221929" algn="l" defTabSz="634838" rtl="0" eaLnBrk="1" latinLnBrk="1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539348" algn="l" defTabSz="634838" rtl="0" eaLnBrk="1" latinLnBrk="1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I:\PDF-OUT(진우)\접수\0406\유포지명함스티커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59" y="0"/>
            <a:ext cx="3240088" cy="5772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D:\중요자료실\바탕 화면\진우2\출고배경 [Converted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59" y="0"/>
            <a:ext cx="3240088" cy="2886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3059" y="438603"/>
            <a:ext cx="1617748" cy="432048"/>
          </a:xfrm>
        </p:spPr>
        <p:txBody>
          <a:bodyPr>
            <a:normAutofit/>
          </a:bodyPr>
          <a:lstStyle/>
          <a:p>
            <a:r>
              <a:rPr lang="en-US" altLang="ko-KR" sz="2000" b="1" dirty="0" smtClean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-</a:t>
            </a:r>
            <a:r>
              <a:rPr lang="ko-KR" altLang="en-US" sz="2000" b="1" dirty="0" smtClean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출고안내</a:t>
            </a:r>
            <a:r>
              <a:rPr lang="en-US" altLang="ko-KR" sz="2000" b="1" dirty="0" smtClean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-</a:t>
            </a:r>
            <a:endParaRPr lang="ko-KR" altLang="en-US" sz="2000" b="1" dirty="0">
              <a:solidFill>
                <a:srgbClr val="0070C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79884" y="942660"/>
            <a:ext cx="2880320" cy="576063"/>
          </a:xfrm>
        </p:spPr>
        <p:txBody>
          <a:bodyPr>
            <a:noAutofit/>
          </a:bodyPr>
          <a:lstStyle/>
          <a:p>
            <a:r>
              <a:rPr lang="en-US" altLang="ko-KR" sz="2100" b="1" dirty="0" smtClean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*</a:t>
            </a:r>
            <a:r>
              <a:rPr lang="ko-KR" altLang="en-US" sz="2100" b="1" dirty="0" err="1" smtClean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은데드롱</a:t>
            </a:r>
            <a:r>
              <a:rPr lang="en-US" altLang="ko-KR" sz="2100" b="1" dirty="0" smtClean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sz="2100" b="1" dirty="0" smtClean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투명</a:t>
            </a:r>
            <a:r>
              <a:rPr lang="ko-KR" altLang="en-US" sz="2100" b="1" dirty="0" smtClean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스티커</a:t>
            </a:r>
            <a:endParaRPr lang="ko-KR" altLang="en-US" sz="2100" b="1" dirty="0">
              <a:solidFill>
                <a:srgbClr val="0070C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9" name="부제목 2"/>
          <p:cNvSpPr txBox="1">
            <a:spLocks/>
          </p:cNvSpPr>
          <p:nvPr/>
        </p:nvSpPr>
        <p:spPr>
          <a:xfrm>
            <a:off x="1076648" y="1443194"/>
            <a:ext cx="2088232" cy="576063"/>
          </a:xfrm>
          <a:prstGeom prst="rect">
            <a:avLst/>
          </a:prstGeom>
        </p:spPr>
        <p:txBody>
          <a:bodyPr vert="horz" lIns="63482" tIns="31742" rIns="63482" bIns="31742" rtlCol="0">
            <a:normAutofit/>
          </a:bodyPr>
          <a:lstStyle>
            <a:lvl1pPr marL="0" indent="0" algn="ctr" defTabSz="634838" rtl="0" eaLnBrk="1" latinLnBrk="1" hangingPunct="1">
              <a:spcBef>
                <a:spcPct val="20000"/>
              </a:spcBef>
              <a:buFont typeface="Arial" pitchFamily="34" charset="0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17419" indent="0" algn="ctr" defTabSz="634838" rtl="0" eaLnBrk="1" latinLnBrk="1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34838" indent="0" algn="ctr" defTabSz="634838" rtl="0" eaLnBrk="1" latinLnBrk="1" hangingPunct="1">
              <a:spcBef>
                <a:spcPct val="20000"/>
              </a:spcBef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52255" indent="0" algn="ctr" defTabSz="634838" rtl="0" eaLnBrk="1" latinLnBrk="1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69674" indent="0" algn="ctr" defTabSz="634838" rtl="0" eaLnBrk="1" latinLnBrk="1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587093" indent="0" algn="ctr" defTabSz="634838" rtl="0" eaLnBrk="1" latinLnBrk="1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04512" indent="0" algn="ctr" defTabSz="634838" rtl="0" eaLnBrk="1" latinLnBrk="1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21929" indent="0" algn="ctr" defTabSz="634838" rtl="0" eaLnBrk="1" latinLnBrk="1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39348" indent="0" algn="ctr" defTabSz="634838" rtl="0" eaLnBrk="1" latinLnBrk="1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2100" b="1" dirty="0" smtClean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*</a:t>
            </a:r>
            <a:r>
              <a:rPr lang="ko-KR" altLang="en-US" sz="2100" b="1" dirty="0" err="1" smtClean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유포지명함</a:t>
            </a:r>
            <a:endParaRPr lang="ko-KR" altLang="en-US" sz="2100" b="1" dirty="0">
              <a:solidFill>
                <a:srgbClr val="0070C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0" name="부제목 2"/>
          <p:cNvSpPr txBox="1">
            <a:spLocks/>
          </p:cNvSpPr>
          <p:nvPr/>
        </p:nvSpPr>
        <p:spPr>
          <a:xfrm>
            <a:off x="559892" y="1944415"/>
            <a:ext cx="2261766" cy="504056"/>
          </a:xfrm>
          <a:prstGeom prst="rect">
            <a:avLst/>
          </a:prstGeom>
        </p:spPr>
        <p:txBody>
          <a:bodyPr vert="horz" lIns="63482" tIns="31742" rIns="63482" bIns="31742" rtlCol="0">
            <a:normAutofit/>
          </a:bodyPr>
          <a:lstStyle>
            <a:lvl1pPr marL="0" indent="0" algn="ctr" defTabSz="634838" rtl="0" eaLnBrk="1" latinLnBrk="1" hangingPunct="1">
              <a:spcBef>
                <a:spcPct val="20000"/>
              </a:spcBef>
              <a:buFont typeface="Arial" pitchFamily="34" charset="0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17419" indent="0" algn="ctr" defTabSz="634838" rtl="0" eaLnBrk="1" latinLnBrk="1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34838" indent="0" algn="ctr" defTabSz="634838" rtl="0" eaLnBrk="1" latinLnBrk="1" hangingPunct="1">
              <a:spcBef>
                <a:spcPct val="20000"/>
              </a:spcBef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52255" indent="0" algn="ctr" defTabSz="634838" rtl="0" eaLnBrk="1" latinLnBrk="1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69674" indent="0" algn="ctr" defTabSz="634838" rtl="0" eaLnBrk="1" latinLnBrk="1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587093" indent="0" algn="ctr" defTabSz="634838" rtl="0" eaLnBrk="1" latinLnBrk="1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04512" indent="0" algn="ctr" defTabSz="634838" rtl="0" eaLnBrk="1" latinLnBrk="1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21929" indent="0" algn="ctr" defTabSz="634838" rtl="0" eaLnBrk="1" latinLnBrk="1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39348" indent="0" algn="ctr" defTabSz="634838" rtl="0" eaLnBrk="1" latinLnBrk="1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8</a:t>
            </a:r>
            <a:r>
              <a:rPr lang="ko-KR" altLang="en-US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일 출고</a:t>
            </a:r>
            <a:endParaRPr lang="ko-KR" altLang="en-US" b="1" dirty="0">
              <a:solidFill>
                <a:srgbClr val="FF000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008548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12</Words>
  <Application>Microsoft Office PowerPoint</Application>
  <PresentationFormat>사용자 지정</PresentationFormat>
  <Paragraphs>4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-출고안내-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-출고안내-</dc:title>
  <dc:creator>PC</dc:creator>
  <cp:lastModifiedBy>PC</cp:lastModifiedBy>
  <cp:revision>3</cp:revision>
  <dcterms:created xsi:type="dcterms:W3CDTF">2015-04-07T00:31:52Z</dcterms:created>
  <dcterms:modified xsi:type="dcterms:W3CDTF">2015-04-07T00:50:20Z</dcterms:modified>
</cp:coreProperties>
</file>