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74" r:id="rId2"/>
    <p:sldId id="275" r:id="rId3"/>
    <p:sldId id="276" r:id="rId4"/>
  </p:sldIdLst>
  <p:sldSz cx="9144000" cy="6858000" type="screen4x3"/>
  <p:notesSz cx="6805613" cy="99393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55" autoAdjust="0"/>
    <p:restoredTop sz="94694" autoAdjust="0"/>
  </p:normalViewPr>
  <p:slideViewPr>
    <p:cSldViewPr>
      <p:cViewPr varScale="1">
        <p:scale>
          <a:sx n="110" d="100"/>
          <a:sy n="110" d="100"/>
        </p:scale>
        <p:origin x="-168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58" y="-96"/>
      </p:cViewPr>
      <p:guideLst>
        <p:guide orient="horz" pos="3131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슬라이드 노트 개체 틀 7"/>
          <p:cNvSpPr>
            <a:spLocks noGrp="1"/>
          </p:cNvSpPr>
          <p:nvPr>
            <p:ph type="body" sz="quarter" idx="3"/>
          </p:nvPr>
        </p:nvSpPr>
        <p:spPr>
          <a:xfrm>
            <a:off x="680562" y="4721186"/>
            <a:ext cx="544449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72943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33D33-737F-4548-90CA-425D25951C02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제목 개체 틀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ko-KR" altLang="en-US" dirty="0" err="1" smtClean="0"/>
              <a:t>다인애드피아</a:t>
            </a:r>
            <a:r>
              <a:rPr lang="ko-KR" altLang="en-US" dirty="0" smtClean="0"/>
              <a:t> 신규 </a:t>
            </a:r>
            <a:r>
              <a:rPr lang="ko-KR" altLang="en-US" dirty="0" err="1" smtClean="0"/>
              <a:t>홈피</a:t>
            </a:r>
            <a:r>
              <a:rPr lang="en-US" altLang="ko-KR" sz="1200" dirty="0" smtClean="0"/>
              <a:t>(</a:t>
            </a:r>
            <a:r>
              <a:rPr lang="ko-KR" altLang="en-US" sz="1200" dirty="0" smtClean="0"/>
              <a:t>김연규실장</a:t>
            </a:r>
            <a:r>
              <a:rPr lang="en-US" altLang="ko-KR" sz="1200" dirty="0" smtClean="0"/>
              <a:t>)</a:t>
            </a:r>
            <a:endParaRPr lang="ko-KR" altLang="en-US" dirty="0"/>
          </a:p>
        </p:txBody>
      </p:sp>
      <p:sp>
        <p:nvSpPr>
          <p:cNvPr id="8" name="텍스트 개체 틀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5758834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AC08492-8A70-4057-A651-2E111BAFA313}" type="datetimeFigureOut">
              <a:rPr lang="ko-KR" altLang="en-US" smtClean="0"/>
              <a:t>2017-04-10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33D33-737F-4548-90CA-425D25951C0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9484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AC08492-8A70-4057-A651-2E111BAFA313}" type="datetimeFigureOut">
              <a:rPr lang="ko-KR" altLang="en-US" smtClean="0"/>
              <a:t>2017-04-10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33D33-737F-4548-90CA-425D25951C0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95823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AC08492-8A70-4057-A651-2E111BAFA313}" type="datetimeFigureOut">
              <a:rPr lang="ko-KR" altLang="en-US" smtClean="0"/>
              <a:t>2017-04-10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33D33-737F-4548-90CA-425D25951C0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218675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AC08492-8A70-4057-A651-2E111BAFA313}" type="datetimeFigureOut">
              <a:rPr lang="ko-KR" altLang="en-US" smtClean="0"/>
              <a:t>2017-04-10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33D33-737F-4548-90CA-425D25951C0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73596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AC08492-8A70-4057-A651-2E111BAFA313}" type="datetimeFigureOut">
              <a:rPr lang="ko-KR" altLang="en-US" smtClean="0"/>
              <a:t>2017-04-10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33D33-737F-4548-90CA-425D25951C0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5761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AC08492-8A70-4057-A651-2E111BAFA313}" type="datetimeFigureOut">
              <a:rPr lang="ko-KR" altLang="en-US" smtClean="0"/>
              <a:t>2017-04-10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33D33-737F-4548-90CA-425D25951C0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667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AC08492-8A70-4057-A651-2E111BAFA313}" type="datetimeFigureOut">
              <a:rPr lang="ko-KR" altLang="en-US" smtClean="0"/>
              <a:t>2017-04-10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33D33-737F-4548-90CA-425D25951C0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80817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AC08492-8A70-4057-A651-2E111BAFA313}" type="datetimeFigureOut">
              <a:rPr lang="ko-KR" altLang="en-US" smtClean="0"/>
              <a:t>2017-04-10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33D33-737F-4548-90CA-425D25951C0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90549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AC08492-8A70-4057-A651-2E111BAFA313}" type="datetimeFigureOut">
              <a:rPr lang="ko-KR" altLang="en-US" smtClean="0"/>
              <a:t>2017-04-10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33D33-737F-4548-90CA-425D25951C0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07956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AC08492-8A70-4057-A651-2E111BAFA313}" type="datetimeFigureOut">
              <a:rPr lang="ko-KR" altLang="en-US" smtClean="0"/>
              <a:t>2017-04-10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33D33-737F-4548-90CA-425D25951C0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507394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6352" y="6093296"/>
            <a:ext cx="1689744" cy="586013"/>
          </a:xfrm>
          <a:prstGeom prst="rect">
            <a:avLst/>
          </a:prstGeom>
        </p:spPr>
      </p:pic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124744"/>
            <a:ext cx="8229600" cy="50014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33D33-737F-4548-90CA-425D25951C0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91832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2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1800" dirty="0" err="1"/>
              <a:t>다인애드피아</a:t>
            </a:r>
            <a:r>
              <a:rPr lang="ko-KR" altLang="en-US" sz="1800" dirty="0"/>
              <a:t> 신규 </a:t>
            </a:r>
            <a:r>
              <a:rPr lang="ko-KR" altLang="en-US" sz="1800" dirty="0" err="1"/>
              <a:t>홈피</a:t>
            </a:r>
            <a:r>
              <a:rPr lang="en-US" altLang="ko-KR" sz="1800" dirty="0"/>
              <a:t>(</a:t>
            </a:r>
            <a:r>
              <a:rPr lang="ko-KR" altLang="en-US" sz="1800" dirty="0"/>
              <a:t>김연규실장</a:t>
            </a:r>
            <a:r>
              <a:rPr lang="en-US" altLang="ko-KR" sz="1800" dirty="0"/>
              <a:t>) </a:t>
            </a:r>
            <a:r>
              <a:rPr lang="en-US" altLang="ko-KR" sz="1800" dirty="0" smtClean="0"/>
              <a:t>– 2017.04.10 </a:t>
            </a:r>
            <a:r>
              <a:rPr lang="ko-KR" altLang="en-US" sz="1800" dirty="0" smtClean="0"/>
              <a:t>수정</a:t>
            </a:r>
            <a:endParaRPr lang="ko-KR" altLang="en-US" sz="18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288192"/>
            <a:ext cx="8229600" cy="4675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직사각형 3"/>
          <p:cNvSpPr/>
          <p:nvPr/>
        </p:nvSpPr>
        <p:spPr>
          <a:xfrm>
            <a:off x="5940152" y="4149080"/>
            <a:ext cx="2808312" cy="57606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6" name="직선 화살표 연결선 5"/>
          <p:cNvCxnSpPr>
            <a:endCxn id="7" idx="0"/>
          </p:cNvCxnSpPr>
          <p:nvPr/>
        </p:nvCxnSpPr>
        <p:spPr>
          <a:xfrm>
            <a:off x="7344308" y="4725144"/>
            <a:ext cx="360040" cy="46892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516216" y="5194066"/>
            <a:ext cx="23762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주문서 수정</a:t>
            </a:r>
            <a:endParaRPr lang="en-US" altLang="ko-KR" dirty="0" smtClean="0"/>
          </a:p>
          <a:p>
            <a:r>
              <a:rPr lang="ko-KR" altLang="en-US" dirty="0" smtClean="0"/>
              <a:t>진행확인 추가요망</a:t>
            </a:r>
            <a:endParaRPr lang="ko-KR" altLang="en-US" dirty="0"/>
          </a:p>
        </p:txBody>
      </p:sp>
      <p:cxnSp>
        <p:nvCxnSpPr>
          <p:cNvPr id="10" name="직선 연결선 9"/>
          <p:cNvCxnSpPr/>
          <p:nvPr/>
        </p:nvCxnSpPr>
        <p:spPr>
          <a:xfrm>
            <a:off x="467544" y="1124744"/>
            <a:ext cx="0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/>
          <p:cNvCxnSpPr/>
          <p:nvPr/>
        </p:nvCxnSpPr>
        <p:spPr>
          <a:xfrm>
            <a:off x="3131840" y="1124744"/>
            <a:ext cx="0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화살표 연결선 12"/>
          <p:cNvCxnSpPr/>
          <p:nvPr/>
        </p:nvCxnSpPr>
        <p:spPr>
          <a:xfrm>
            <a:off x="467544" y="1232756"/>
            <a:ext cx="2664296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39552" y="836712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/>
              <a:t>폭 넓게</a:t>
            </a:r>
            <a:endParaRPr lang="ko-KR" altLang="en-US" dirty="0"/>
          </a:p>
        </p:txBody>
      </p:sp>
      <p:sp>
        <p:nvSpPr>
          <p:cNvPr id="16" name="직사각형 15"/>
          <p:cNvSpPr/>
          <p:nvPr/>
        </p:nvSpPr>
        <p:spPr>
          <a:xfrm>
            <a:off x="7865348" y="4155007"/>
            <a:ext cx="739100" cy="28210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7" name="직선 화살표 연결선 16"/>
          <p:cNvCxnSpPr>
            <a:endCxn id="19" idx="2"/>
          </p:cNvCxnSpPr>
          <p:nvPr/>
        </p:nvCxnSpPr>
        <p:spPr>
          <a:xfrm flipH="1" flipV="1">
            <a:off x="7865348" y="1327527"/>
            <a:ext cx="423048" cy="281424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6677216" y="681196"/>
            <a:ext cx="23762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목록보기 </a:t>
            </a:r>
            <a:r>
              <a:rPr lang="ko-KR" altLang="en-US" dirty="0" err="1" smtClean="0"/>
              <a:t>클릭시</a:t>
            </a:r>
            <a:endParaRPr lang="en-US" altLang="ko-KR" dirty="0" smtClean="0"/>
          </a:p>
          <a:p>
            <a:r>
              <a:rPr lang="ko-KR" altLang="en-US" dirty="0" smtClean="0"/>
              <a:t>전체보기로 넘어감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5868126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1800" dirty="0" err="1"/>
              <a:t>다인애드피아</a:t>
            </a:r>
            <a:r>
              <a:rPr lang="ko-KR" altLang="en-US" sz="1800" dirty="0"/>
              <a:t> 신규 </a:t>
            </a:r>
            <a:r>
              <a:rPr lang="ko-KR" altLang="en-US" sz="1800" dirty="0" err="1"/>
              <a:t>홈피</a:t>
            </a:r>
            <a:r>
              <a:rPr lang="en-US" altLang="ko-KR" sz="1800" dirty="0"/>
              <a:t>(</a:t>
            </a:r>
            <a:r>
              <a:rPr lang="ko-KR" altLang="en-US" sz="1800" dirty="0"/>
              <a:t>김연규실장</a:t>
            </a:r>
            <a:r>
              <a:rPr lang="en-US" altLang="ko-KR" sz="1800" dirty="0"/>
              <a:t>) </a:t>
            </a:r>
            <a:r>
              <a:rPr lang="en-US" altLang="ko-KR" sz="1800" dirty="0" smtClean="0"/>
              <a:t>– 2017.04.10 </a:t>
            </a:r>
            <a:r>
              <a:rPr lang="ko-KR" altLang="en-US" sz="1800" dirty="0" smtClean="0"/>
              <a:t>수정</a:t>
            </a:r>
            <a:endParaRPr lang="ko-KR" altLang="en-US" sz="1800" dirty="0"/>
          </a:p>
        </p:txBody>
      </p:sp>
      <p:cxnSp>
        <p:nvCxnSpPr>
          <p:cNvPr id="17" name="직선 화살표 연결선 16"/>
          <p:cNvCxnSpPr>
            <a:stCxn id="2051" idx="1"/>
          </p:cNvCxnSpPr>
          <p:nvPr/>
        </p:nvCxnSpPr>
        <p:spPr>
          <a:xfrm flipH="1" flipV="1">
            <a:off x="2057018" y="3645024"/>
            <a:ext cx="1650886" cy="116075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" y="1484784"/>
            <a:ext cx="7696200" cy="219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직사각형 3"/>
          <p:cNvSpPr/>
          <p:nvPr/>
        </p:nvSpPr>
        <p:spPr>
          <a:xfrm>
            <a:off x="1475656" y="1844824"/>
            <a:ext cx="1152128" cy="1800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3986627"/>
            <a:ext cx="2876550" cy="163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534859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1800" dirty="0" err="1"/>
              <a:t>다인애드피아</a:t>
            </a:r>
            <a:r>
              <a:rPr lang="ko-KR" altLang="en-US" sz="1800" dirty="0"/>
              <a:t> 신규 </a:t>
            </a:r>
            <a:r>
              <a:rPr lang="ko-KR" altLang="en-US" sz="1800" dirty="0" err="1"/>
              <a:t>홈피</a:t>
            </a:r>
            <a:r>
              <a:rPr lang="en-US" altLang="ko-KR" sz="1800" dirty="0"/>
              <a:t>(</a:t>
            </a:r>
            <a:r>
              <a:rPr lang="ko-KR" altLang="en-US" sz="1800" dirty="0"/>
              <a:t>김연규실장</a:t>
            </a:r>
            <a:r>
              <a:rPr lang="en-US" altLang="ko-KR" sz="1800" dirty="0"/>
              <a:t>) </a:t>
            </a:r>
            <a:r>
              <a:rPr lang="en-US" altLang="ko-KR" sz="1800" dirty="0" smtClean="0"/>
              <a:t>– 2017.04.10 </a:t>
            </a:r>
            <a:r>
              <a:rPr lang="ko-KR" altLang="en-US" sz="1800" dirty="0" smtClean="0"/>
              <a:t>수정</a:t>
            </a:r>
            <a:endParaRPr lang="ko-KR" altLang="en-US" sz="1800" dirty="0"/>
          </a:p>
        </p:txBody>
      </p:sp>
      <p:cxnSp>
        <p:nvCxnSpPr>
          <p:cNvPr id="17" name="직선 화살표 연결선 16"/>
          <p:cNvCxnSpPr>
            <a:stCxn id="20" idx="0"/>
            <a:endCxn id="2052" idx="2"/>
          </p:cNvCxnSpPr>
          <p:nvPr/>
        </p:nvCxnSpPr>
        <p:spPr>
          <a:xfrm flipV="1">
            <a:off x="6948264" y="3139256"/>
            <a:ext cx="73623" cy="20492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381" y="2564904"/>
            <a:ext cx="2157011" cy="574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TextBox 19"/>
          <p:cNvSpPr txBox="1"/>
          <p:nvPr/>
        </p:nvSpPr>
        <p:spPr>
          <a:xfrm>
            <a:off x="5796136" y="5188550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err="1" smtClean="0"/>
              <a:t>지질명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표시안됨</a:t>
            </a:r>
            <a:endParaRPr lang="ko-KR" altLang="en-US" dirty="0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272003"/>
            <a:ext cx="3305175" cy="353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직사각형 3"/>
          <p:cNvSpPr/>
          <p:nvPr/>
        </p:nvSpPr>
        <p:spPr>
          <a:xfrm>
            <a:off x="1619671" y="3757682"/>
            <a:ext cx="3089151" cy="31939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22" name="직선 화살표 연결선 21"/>
          <p:cNvCxnSpPr>
            <a:stCxn id="20" idx="1"/>
          </p:cNvCxnSpPr>
          <p:nvPr/>
        </p:nvCxnSpPr>
        <p:spPr>
          <a:xfrm flipH="1" flipV="1">
            <a:off x="3164246" y="4077072"/>
            <a:ext cx="2631890" cy="12961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64740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358</TotalTime>
  <Words>39</Words>
  <Application>Microsoft Office PowerPoint</Application>
  <PresentationFormat>화면 슬라이드 쇼(4:3)</PresentationFormat>
  <Paragraphs>9</Paragraphs>
  <Slides>3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4" baseType="lpstr">
      <vt:lpstr>Office 테마</vt:lpstr>
      <vt:lpstr>다인애드피아 신규 홈피(김연규실장) – 2017.04.10 수정</vt:lpstr>
      <vt:lpstr>다인애드피아 신규 홈피(김연규실장) – 2017.04.10 수정</vt:lpstr>
      <vt:lpstr>다인애드피아 신규 홈피(김연규실장) – 2017.04.10 수정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다인애드피아 신규 홈피(오승준실장)</dc:title>
  <dc:creator>dhprinting48431@gmail.com</dc:creator>
  <cp:lastModifiedBy>dhprinting48431@gmail.com</cp:lastModifiedBy>
  <cp:revision>34</cp:revision>
  <cp:lastPrinted>2017-04-09T06:48:29Z</cp:lastPrinted>
  <dcterms:created xsi:type="dcterms:W3CDTF">2017-03-23T00:50:42Z</dcterms:created>
  <dcterms:modified xsi:type="dcterms:W3CDTF">2017-04-10T03:55:01Z</dcterms:modified>
</cp:coreProperties>
</file>