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94" autoAdjust="0"/>
  </p:normalViewPr>
  <p:slideViewPr>
    <p:cSldViewPr>
      <p:cViewPr varScale="1">
        <p:scale>
          <a:sx n="90" d="100"/>
          <a:sy n="90" d="100"/>
        </p:scale>
        <p:origin x="-11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노트 개체 틀 7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29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err="1" smtClean="0"/>
              <a:t>다인애드피아</a:t>
            </a:r>
            <a:r>
              <a:rPr lang="ko-KR" altLang="en-US" dirty="0" smtClean="0"/>
              <a:t> 신규 </a:t>
            </a:r>
            <a:r>
              <a:rPr lang="ko-KR" altLang="en-US" dirty="0" err="1" smtClean="0"/>
              <a:t>홈피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김연규실장</a:t>
            </a:r>
            <a:r>
              <a:rPr lang="en-US" altLang="ko-KR" sz="1200" dirty="0" smtClean="0"/>
              <a:t>)</a:t>
            </a:r>
            <a:endParaRPr lang="ko-KR" altLang="en-US" dirty="0"/>
          </a:p>
        </p:txBody>
      </p:sp>
      <p:sp>
        <p:nvSpPr>
          <p:cNvPr id="8" name="텍스트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588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82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86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59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6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8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5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95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3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52" y="6093296"/>
            <a:ext cx="1689744" cy="586013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3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8192"/>
            <a:ext cx="8229600" cy="4675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5940152" y="4149080"/>
            <a:ext cx="2808312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>
            <a:endCxn id="7" idx="0"/>
          </p:cNvCxnSpPr>
          <p:nvPr/>
        </p:nvCxnSpPr>
        <p:spPr>
          <a:xfrm>
            <a:off x="7344308" y="4725144"/>
            <a:ext cx="360040" cy="468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6216" y="519406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주문서 수정</a:t>
            </a:r>
            <a:endParaRPr lang="en-US" altLang="ko-KR" dirty="0" smtClean="0"/>
          </a:p>
          <a:p>
            <a:r>
              <a:rPr lang="ko-KR" altLang="en-US" dirty="0" smtClean="0"/>
              <a:t>진행확인 추가요망</a:t>
            </a:r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467544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3131840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67544" y="1232756"/>
            <a:ext cx="26642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9552" y="8367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폭 넓게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7865348" y="4155007"/>
            <a:ext cx="739100" cy="2821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>
            <a:endCxn id="19" idx="2"/>
          </p:cNvCxnSpPr>
          <p:nvPr/>
        </p:nvCxnSpPr>
        <p:spPr>
          <a:xfrm flipH="1" flipV="1">
            <a:off x="7865348" y="1327527"/>
            <a:ext cx="423048" cy="2814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77216" y="68119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목록보기 </a:t>
            </a:r>
            <a:r>
              <a:rPr lang="ko-KR" altLang="en-US" dirty="0" err="1" smtClean="0"/>
              <a:t>클릭시</a:t>
            </a:r>
            <a:endParaRPr lang="en-US" altLang="ko-KR" dirty="0" smtClean="0"/>
          </a:p>
          <a:p>
            <a:r>
              <a:rPr lang="ko-KR" altLang="en-US" dirty="0" smtClean="0"/>
              <a:t>전체보기로 넘어감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6812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51" idx="1"/>
          </p:cNvCxnSpPr>
          <p:nvPr/>
        </p:nvCxnSpPr>
        <p:spPr>
          <a:xfrm flipH="1" flipV="1">
            <a:off x="2057018" y="3645024"/>
            <a:ext cx="1650886" cy="116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484784"/>
            <a:ext cx="7696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475656" y="1844824"/>
            <a:ext cx="1152128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986627"/>
            <a:ext cx="287655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48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" idx="0"/>
            <a:endCxn id="2052" idx="2"/>
          </p:cNvCxnSpPr>
          <p:nvPr/>
        </p:nvCxnSpPr>
        <p:spPr>
          <a:xfrm flipV="1">
            <a:off x="6948264" y="3139256"/>
            <a:ext cx="73623" cy="204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381" y="2564904"/>
            <a:ext cx="2157011" cy="57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796136" y="518855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지질명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표시안됨</a:t>
            </a:r>
            <a:endParaRPr lang="ko-KR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72003"/>
            <a:ext cx="330517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619671" y="3757682"/>
            <a:ext cx="3089151" cy="3193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20" idx="1"/>
          </p:cNvCxnSpPr>
          <p:nvPr/>
        </p:nvCxnSpPr>
        <p:spPr>
          <a:xfrm flipH="1" flipV="1">
            <a:off x="3164246" y="4077072"/>
            <a:ext cx="263189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47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539552" y="836712"/>
            <a:ext cx="81369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디지털명함에 있는 </a:t>
            </a:r>
            <a:r>
              <a:rPr lang="ko-KR" altLang="en-US" sz="1600" dirty="0" err="1"/>
              <a:t>스타골드실버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당일판체크가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안됩니다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err="1"/>
              <a:t>칼선모음방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예전꺼</a:t>
            </a:r>
            <a:r>
              <a:rPr lang="ko-KR" altLang="en-US" sz="1600" dirty="0"/>
              <a:t> </a:t>
            </a:r>
            <a:r>
              <a:rPr lang="en-US" altLang="ko-KR" sz="1600" dirty="0"/>
              <a:t>ftp</a:t>
            </a:r>
            <a:r>
              <a:rPr lang="ko-KR" altLang="en-US" sz="1600" dirty="0"/>
              <a:t>방 </a:t>
            </a:r>
            <a:r>
              <a:rPr lang="ko-KR" altLang="en-US" sz="1600" dirty="0" smtClean="0"/>
              <a:t>만들어주세요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배송완료 </a:t>
            </a:r>
            <a:r>
              <a:rPr lang="ko-KR" altLang="en-US" sz="1600" dirty="0" err="1"/>
              <a:t>된것은</a:t>
            </a:r>
            <a:r>
              <a:rPr lang="ko-KR" altLang="en-US" sz="1600" dirty="0"/>
              <a:t> 빨간색으로 표기 요망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디지털명함 </a:t>
            </a:r>
            <a:r>
              <a:rPr lang="ko-KR" altLang="en-US" sz="1600" dirty="0" err="1"/>
              <a:t>당일판</a:t>
            </a:r>
            <a:r>
              <a:rPr lang="en-US" altLang="ko-KR" sz="1600" dirty="0"/>
              <a:t>/</a:t>
            </a:r>
            <a:r>
              <a:rPr lang="ko-KR" altLang="en-US" sz="1600" dirty="0"/>
              <a:t>당일택배 </a:t>
            </a:r>
            <a:r>
              <a:rPr lang="ko-KR" altLang="en-US" sz="1600" dirty="0" err="1"/>
              <a:t>체크박스를없애주세요</a:t>
            </a:r>
            <a:r>
              <a:rPr lang="ko-KR" altLang="en-US" sz="1600" dirty="0"/>
              <a:t>  또한 </a:t>
            </a:r>
            <a:r>
              <a:rPr lang="ko-KR" altLang="en-US" sz="1600" dirty="0" err="1"/>
              <a:t>몇시이전까지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입금및</a:t>
            </a:r>
            <a:r>
              <a:rPr lang="ko-KR" altLang="en-US" sz="1600" dirty="0"/>
              <a:t> 업로드완료 상태이면 당일출고 된다는 코멘트 달아주세요</a:t>
            </a:r>
            <a:r>
              <a:rPr lang="en-US" altLang="ko-KR" sz="1600" dirty="0" smtClean="0"/>
              <a:t>!</a:t>
            </a:r>
          </a:p>
          <a:p>
            <a:endParaRPr lang="en-US" altLang="ko-KR" sz="1600" dirty="0"/>
          </a:p>
          <a:p>
            <a:r>
              <a:rPr lang="en-US" altLang="ko-KR" sz="1600" dirty="0"/>
              <a:t>1. </a:t>
            </a:r>
            <a:r>
              <a:rPr lang="ko-KR" altLang="en-US" sz="1600" dirty="0" err="1"/>
              <a:t>수입지명함</a:t>
            </a:r>
            <a:r>
              <a:rPr lang="ko-KR" altLang="en-US" sz="1600" dirty="0"/>
              <a:t> 이름변경</a:t>
            </a:r>
          </a:p>
          <a:p>
            <a:r>
              <a:rPr lang="ko-KR" altLang="en-US" sz="1600" dirty="0"/>
              <a:t>   </a:t>
            </a:r>
            <a:r>
              <a:rPr lang="ko-KR" altLang="en-US" sz="1600" dirty="0" err="1"/>
              <a:t>랑데뷰네츄럴</a:t>
            </a:r>
            <a:r>
              <a:rPr lang="en-US" altLang="ko-KR" sz="1600" dirty="0"/>
              <a:t>210g-&gt;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(</a:t>
            </a:r>
            <a:r>
              <a:rPr lang="ko-KR" altLang="en-US" sz="1600" dirty="0" err="1"/>
              <a:t>랑데뷰</a:t>
            </a:r>
            <a:r>
              <a:rPr lang="en-US" altLang="ko-KR" sz="1600" dirty="0"/>
              <a:t>~)</a:t>
            </a:r>
            <a:endParaRPr lang="ko-KR" altLang="en-US" sz="1600" dirty="0"/>
          </a:p>
          <a:p>
            <a:r>
              <a:rPr lang="en-US" altLang="ko-KR" sz="1600" dirty="0"/>
              <a:t>2. </a:t>
            </a:r>
            <a:r>
              <a:rPr lang="ko-KR" altLang="en-US" sz="1600" dirty="0" err="1"/>
              <a:t>빠른즉석명함</a:t>
            </a:r>
            <a:r>
              <a:rPr lang="ko-KR" altLang="en-US" sz="1600" dirty="0"/>
              <a:t> </a:t>
            </a:r>
            <a:r>
              <a:rPr lang="ko-KR" altLang="en-US" sz="1600" dirty="0" err="1"/>
              <a:t>항목중</a:t>
            </a:r>
            <a:r>
              <a:rPr lang="ko-KR" altLang="en-US" sz="1600" dirty="0"/>
              <a:t> </a:t>
            </a:r>
          </a:p>
          <a:p>
            <a:r>
              <a:rPr lang="ko-KR" altLang="en-US" sz="1600" dirty="0"/>
              <a:t>   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-&gt;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(</a:t>
            </a:r>
            <a:r>
              <a:rPr lang="ko-KR" altLang="en-US" sz="1600" dirty="0" err="1"/>
              <a:t>랑데뷰</a:t>
            </a:r>
            <a:r>
              <a:rPr lang="en-US" altLang="ko-KR" sz="1600" dirty="0"/>
              <a:t>~) </a:t>
            </a:r>
            <a:r>
              <a:rPr lang="ko-KR" altLang="en-US" sz="1600" dirty="0"/>
              <a:t>이름변경</a:t>
            </a:r>
          </a:p>
          <a:p>
            <a:r>
              <a:rPr lang="en-US" altLang="ko-KR" sz="1600" dirty="0"/>
              <a:t>3. </a:t>
            </a:r>
            <a:r>
              <a:rPr lang="ko-KR" altLang="en-US" sz="1600" dirty="0" err="1"/>
              <a:t>특수지명함에서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머쉬멜로우</a:t>
            </a:r>
            <a:r>
              <a:rPr lang="ko-KR" altLang="en-US" sz="1600" dirty="0"/>
              <a:t> 제외</a:t>
            </a:r>
          </a:p>
          <a:p>
            <a:r>
              <a:rPr lang="ko-KR" altLang="en-US" sz="1600" dirty="0"/>
              <a:t>   </a:t>
            </a:r>
            <a:r>
              <a:rPr lang="en-US" altLang="ko-KR" sz="1600" dirty="0"/>
              <a:t>(</a:t>
            </a:r>
            <a:r>
              <a:rPr lang="ko-KR" altLang="en-US" sz="1600" dirty="0"/>
              <a:t>디지털명함에 </a:t>
            </a:r>
            <a:r>
              <a:rPr lang="ko-KR" altLang="en-US" sz="1600" dirty="0" err="1"/>
              <a:t>있슴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r>
              <a:rPr lang="en-US" altLang="ko-KR" sz="1600" dirty="0"/>
              <a:t>4. </a:t>
            </a:r>
            <a:r>
              <a:rPr lang="ko-KR" altLang="en-US" sz="1600" dirty="0" err="1"/>
              <a:t>도무송스티커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접수시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기존칼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체크란  </a:t>
            </a:r>
            <a:r>
              <a:rPr lang="ko-KR" altLang="en-US" sz="1600" dirty="0" err="1"/>
              <a:t>없슴</a:t>
            </a:r>
            <a:endParaRPr lang="ko-KR" altLang="en-US" sz="1600" dirty="0"/>
          </a:p>
          <a:p>
            <a:r>
              <a:rPr lang="en-US" altLang="ko-KR" sz="1600" dirty="0"/>
              <a:t>5. </a:t>
            </a:r>
            <a:r>
              <a:rPr lang="ko-KR" altLang="en-US" sz="1600" dirty="0" err="1"/>
              <a:t>도무송스티커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별사이즈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주문시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아직   </a:t>
            </a:r>
            <a:r>
              <a:rPr lang="ko-KR" altLang="en-US" sz="1600" dirty="0"/>
              <a:t>작업사이즈 </a:t>
            </a:r>
            <a:r>
              <a:rPr lang="ko-KR" altLang="en-US" sz="1600" dirty="0" err="1"/>
              <a:t>오류남</a:t>
            </a:r>
            <a:endParaRPr lang="ko-KR" altLang="en-US" sz="1600" dirty="0"/>
          </a:p>
          <a:p>
            <a:r>
              <a:rPr lang="en-US" altLang="ko-KR" sz="1600" dirty="0"/>
              <a:t>6. </a:t>
            </a:r>
            <a:r>
              <a:rPr lang="ko-KR" altLang="en-US" sz="1600" dirty="0"/>
              <a:t>카테고리 항목에 운송비 추가</a:t>
            </a:r>
          </a:p>
          <a:p>
            <a:r>
              <a:rPr lang="en-US" altLang="ko-KR" sz="1600" dirty="0"/>
              <a:t>7. </a:t>
            </a:r>
            <a:r>
              <a:rPr lang="ko-KR" altLang="en-US" sz="1600" dirty="0" err="1"/>
              <a:t>수입지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별사이즈</a:t>
            </a:r>
            <a:r>
              <a:rPr lang="ko-KR" altLang="en-US" sz="1600" dirty="0"/>
              <a:t> 금액 </a:t>
            </a:r>
            <a:r>
              <a:rPr lang="ko-KR" altLang="en-US" sz="1600" dirty="0" err="1"/>
              <a:t>적용안됨</a:t>
            </a:r>
            <a:endParaRPr lang="ko-KR" altLang="en-US" sz="1600" dirty="0"/>
          </a:p>
          <a:p>
            <a:r>
              <a:rPr lang="en-US" altLang="ko-KR" sz="1600" dirty="0"/>
              <a:t>8. </a:t>
            </a:r>
            <a:r>
              <a:rPr lang="ko-KR" altLang="en-US" sz="1600" dirty="0"/>
              <a:t>초대장항목의 초대장</a:t>
            </a:r>
            <a:r>
              <a:rPr lang="en-US" altLang="ko-KR" sz="1600" dirty="0"/>
              <a:t>/</a:t>
            </a:r>
            <a:r>
              <a:rPr lang="ko-KR" altLang="en-US" sz="1600" dirty="0" err="1"/>
              <a:t>리플릿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주문안됨</a:t>
            </a:r>
            <a:endParaRPr lang="ko-KR" altLang="en-US" sz="1600" dirty="0"/>
          </a:p>
          <a:p>
            <a:r>
              <a:rPr lang="en-US" altLang="ko-KR" sz="1600" dirty="0"/>
              <a:t>9. </a:t>
            </a:r>
            <a:r>
              <a:rPr lang="ko-KR" altLang="en-US" sz="1600" dirty="0" err="1"/>
              <a:t>입금자를</a:t>
            </a:r>
            <a:r>
              <a:rPr lang="ko-KR" altLang="en-US" sz="1600" dirty="0"/>
              <a:t> 찾습니다</a:t>
            </a:r>
          </a:p>
          <a:p>
            <a:r>
              <a:rPr lang="en-US" altLang="ko-KR" sz="1600" dirty="0"/>
              <a:t>10. </a:t>
            </a:r>
            <a:r>
              <a:rPr lang="ko-KR" altLang="en-US" sz="1600" dirty="0"/>
              <a:t>택배묶음배송 언제쯤 되는지</a:t>
            </a:r>
          </a:p>
          <a:p>
            <a:r>
              <a:rPr lang="en-US" altLang="ko-KR" sz="1600" dirty="0"/>
              <a:t>11. </a:t>
            </a:r>
            <a:r>
              <a:rPr lang="ko-KR" altLang="en-US" sz="1600" dirty="0"/>
              <a:t>인트라넷에 </a:t>
            </a:r>
            <a:r>
              <a:rPr lang="ko-KR" altLang="en-US" sz="1600" dirty="0" err="1"/>
              <a:t>수정시</a:t>
            </a:r>
            <a:r>
              <a:rPr lang="ko-KR" altLang="en-US" sz="1600" dirty="0"/>
              <a:t> </a:t>
            </a:r>
            <a:r>
              <a:rPr lang="en-US" altLang="ko-KR" sz="1600" dirty="0"/>
              <a:t>''</a:t>
            </a:r>
            <a:r>
              <a:rPr lang="ko-KR" altLang="en-US" sz="1600" dirty="0"/>
              <a:t>배송메모</a:t>
            </a:r>
            <a:r>
              <a:rPr lang="en-US" altLang="ko-KR" sz="1600" dirty="0"/>
              <a:t>''</a:t>
            </a:r>
            <a:r>
              <a:rPr lang="ko-KR" altLang="en-US" sz="1600" dirty="0"/>
              <a:t>란 </a:t>
            </a:r>
            <a:r>
              <a:rPr lang="ko-KR" altLang="en-US" sz="1600" dirty="0" smtClean="0"/>
              <a:t>뜨는데 </a:t>
            </a:r>
            <a:r>
              <a:rPr lang="ko-KR" altLang="en-US" sz="1600" dirty="0"/>
              <a:t>고객이 기입하는 </a:t>
            </a:r>
            <a:r>
              <a:rPr lang="ko-KR" altLang="en-US" sz="1600" dirty="0" err="1"/>
              <a:t>란이</a:t>
            </a:r>
            <a:r>
              <a:rPr lang="ko-KR" altLang="en-US" sz="1600" dirty="0"/>
              <a:t> </a:t>
            </a:r>
            <a:r>
              <a:rPr lang="ko-KR" altLang="en-US" sz="1600" dirty="0" err="1" smtClean="0"/>
              <a:t>없슴</a:t>
            </a:r>
            <a:endParaRPr lang="en-US" altLang="ko-KR" sz="1600" dirty="0" smtClean="0"/>
          </a:p>
          <a:p>
            <a:r>
              <a:rPr lang="en-US" altLang="ko-KR" sz="1600" dirty="0"/>
              <a:t>12. </a:t>
            </a:r>
            <a:r>
              <a:rPr lang="ko-KR" altLang="en-US" sz="1600" dirty="0"/>
              <a:t>인트라넷에서 주문서 </a:t>
            </a:r>
            <a:r>
              <a:rPr lang="ko-KR" altLang="en-US" sz="1600" dirty="0" err="1"/>
              <a:t>입력시</a:t>
            </a:r>
            <a:r>
              <a:rPr lang="ko-KR" altLang="en-US" sz="1600" dirty="0"/>
              <a:t> 배송 선불의 경우 운송비 입력란이 활성 안됨</a:t>
            </a:r>
          </a:p>
          <a:p>
            <a:endParaRPr lang="ko-KR" altLang="en-US" sz="1600" dirty="0"/>
          </a:p>
          <a:p>
            <a:endParaRPr lang="ko-KR" altLang="en-US" sz="1600" dirty="0"/>
          </a:p>
          <a:p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63890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85192"/>
            <a:ext cx="541020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</a:t>
            </a:r>
            <a:r>
              <a:rPr lang="en-US" altLang="ko-KR" sz="1800" dirty="0" smtClean="0"/>
              <a:t>2017.04.13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6138982" y="4797152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칼선다운</a:t>
            </a:r>
            <a:r>
              <a:rPr lang="ko-KR" altLang="en-US" dirty="0" smtClean="0"/>
              <a:t> 만들어 주세요 제품명으로</a:t>
            </a:r>
            <a:r>
              <a:rPr lang="en-US" altLang="ko-KR" dirty="0" smtClean="0"/>
              <a:t>(kin)</a:t>
            </a:r>
          </a:p>
          <a:p>
            <a:r>
              <a:rPr lang="en-US" altLang="ko-KR" dirty="0" smtClean="0"/>
              <a:t>.zip </a:t>
            </a:r>
            <a:r>
              <a:rPr lang="ko-KR" altLang="en-US" dirty="0" smtClean="0"/>
              <a:t>파일로 </a:t>
            </a:r>
            <a:r>
              <a:rPr lang="ko-KR" altLang="en-US" dirty="0" err="1" smtClean="0"/>
              <a:t>도무송방에</a:t>
            </a:r>
            <a:r>
              <a:rPr lang="ko-KR" altLang="en-US" dirty="0" smtClean="0"/>
              <a:t> 업로드 해놓았어요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935615" y="3624054"/>
            <a:ext cx="1636385" cy="3193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20" idx="1"/>
            <a:endCxn id="4" idx="2"/>
          </p:cNvCxnSpPr>
          <p:nvPr/>
        </p:nvCxnSpPr>
        <p:spPr>
          <a:xfrm flipH="1" flipV="1">
            <a:off x="3753808" y="3943444"/>
            <a:ext cx="2385174" cy="1453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7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671" y="1078383"/>
            <a:ext cx="3695700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3936"/>
            <a:ext cx="23336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</a:t>
            </a:r>
            <a:r>
              <a:rPr lang="en-US" altLang="ko-KR" sz="1800" dirty="0" smtClean="0"/>
              <a:t>2017.04.13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605850" y="3245321"/>
            <a:ext cx="3384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구형 </a:t>
            </a:r>
            <a:r>
              <a:rPr lang="ko-KR" altLang="en-US" dirty="0" err="1" smtClean="0"/>
              <a:t>홈피에</a:t>
            </a:r>
            <a:r>
              <a:rPr lang="ko-KR" altLang="en-US" dirty="0" smtClean="0"/>
              <a:t> 있던 </a:t>
            </a:r>
            <a:r>
              <a:rPr lang="ko-KR" altLang="en-US" dirty="0" err="1" smtClean="0"/>
              <a:t>칼선</a:t>
            </a:r>
            <a:r>
              <a:rPr lang="ko-KR" altLang="en-US" dirty="0" smtClean="0"/>
              <a:t> 모음 </a:t>
            </a:r>
            <a:r>
              <a:rPr lang="en-US" altLang="ko-KR" dirty="0" smtClean="0"/>
              <a:t>FTP </a:t>
            </a:r>
            <a:r>
              <a:rPr lang="ko-KR" altLang="en-US" dirty="0" smtClean="0"/>
              <a:t>링크를 신규 </a:t>
            </a:r>
            <a:r>
              <a:rPr lang="ko-KR" altLang="en-US" dirty="0" err="1" smtClean="0"/>
              <a:t>홈피에도</a:t>
            </a:r>
            <a:r>
              <a:rPr lang="ko-KR" altLang="en-US" dirty="0" smtClean="0"/>
              <a:t> 적용바람 </a:t>
            </a:r>
            <a:r>
              <a:rPr lang="ko-KR" altLang="en-US" dirty="0" err="1" smtClean="0"/>
              <a:t>이쁘게</a:t>
            </a:r>
            <a:r>
              <a:rPr lang="en-US" altLang="ko-KR" dirty="0" smtClean="0"/>
              <a:t>~</a:t>
            </a:r>
          </a:p>
          <a:p>
            <a:endParaRPr lang="en-US" altLang="ko-KR" dirty="0"/>
          </a:p>
          <a:p>
            <a:r>
              <a:rPr lang="en-US" altLang="ko-KR" dirty="0"/>
              <a:t>http://www.dainadpia.co.kr:8100/pay_domusongcal.asp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536243" y="1784360"/>
            <a:ext cx="1523589" cy="6365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4" idx="2"/>
            <a:endCxn id="14" idx="1"/>
          </p:cNvCxnSpPr>
          <p:nvPr/>
        </p:nvCxnSpPr>
        <p:spPr>
          <a:xfrm>
            <a:off x="2298038" y="2420887"/>
            <a:ext cx="2273962" cy="2381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4572000" y="4604156"/>
            <a:ext cx="2520280" cy="3954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687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6" r="55154" b="40161"/>
          <a:stretch/>
        </p:blipFill>
        <p:spPr bwMode="auto">
          <a:xfrm>
            <a:off x="3679165" y="1148400"/>
            <a:ext cx="3900193" cy="3653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42890"/>
            <a:ext cx="23336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</a:t>
            </a:r>
            <a:r>
              <a:rPr lang="en-US" altLang="ko-KR" sz="1800" dirty="0" smtClean="0"/>
              <a:t>2017.04.13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4" name="직사각형 3"/>
          <p:cNvSpPr/>
          <p:nvPr/>
        </p:nvSpPr>
        <p:spPr>
          <a:xfrm>
            <a:off x="1176203" y="4013314"/>
            <a:ext cx="1523589" cy="6365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4" idx="3"/>
            <a:endCxn id="12" idx="1"/>
          </p:cNvCxnSpPr>
          <p:nvPr/>
        </p:nvCxnSpPr>
        <p:spPr>
          <a:xfrm flipV="1">
            <a:off x="2699792" y="3290040"/>
            <a:ext cx="979373" cy="1041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409" y="1174028"/>
            <a:ext cx="3819550" cy="4933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679165" y="3136151"/>
            <a:ext cx="3384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err="1" smtClean="0"/>
              <a:t>칼선</a:t>
            </a:r>
            <a:r>
              <a:rPr lang="ko-KR" altLang="en-US" sz="1400" dirty="0" smtClean="0"/>
              <a:t> 모음 </a:t>
            </a:r>
            <a:r>
              <a:rPr lang="en-US" altLang="ko-KR" sz="1400" dirty="0" smtClean="0"/>
              <a:t>FTP</a:t>
            </a:r>
            <a:endParaRPr lang="ko-KR" alt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88698" y="849315"/>
            <a:ext cx="31392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인쇄가이드 </a:t>
            </a:r>
            <a:r>
              <a:rPr lang="ko-KR" altLang="en-US" dirty="0" err="1" smtClean="0"/>
              <a:t>다인자료실에도</a:t>
            </a:r>
            <a:r>
              <a:rPr lang="ko-KR" altLang="en-US" dirty="0" smtClean="0"/>
              <a:t> 추가요망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http://www.dainadpia.co.kr:8100/pay_domusongcal.asp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ko-KR" altLang="en-US" dirty="0" err="1" smtClean="0"/>
              <a:t>여기타고</a:t>
            </a:r>
            <a:r>
              <a:rPr lang="ko-KR" altLang="en-US" dirty="0" smtClean="0"/>
              <a:t> 들어가면</a:t>
            </a:r>
            <a:endParaRPr lang="en-US" altLang="ko-KR" dirty="0" smtClean="0"/>
          </a:p>
          <a:p>
            <a:r>
              <a:rPr lang="ko-KR" altLang="en-US" dirty="0" smtClean="0"/>
              <a:t>이렇게 표시됨 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flipV="1">
            <a:off x="2411760" y="2348880"/>
            <a:ext cx="331236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33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248</Words>
  <Application>Microsoft Office PowerPoint</Application>
  <PresentationFormat>화면 슬라이드 쇼(4:3)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2017.04.13 수정</vt:lpstr>
      <vt:lpstr>다인애드피아 신규 홈피(김연규실장) – 2017.04.13 수정</vt:lpstr>
      <vt:lpstr>다인애드피아 신규 홈피(김연규실장) – 2017.04.13 수정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다인애드피아 신규 홈피(오승준실장)</dc:title>
  <dc:creator>dhprinting48431@gmail.com</dc:creator>
  <cp:lastModifiedBy>dhprinting48431@gmail.com</cp:lastModifiedBy>
  <cp:revision>38</cp:revision>
  <cp:lastPrinted>2017-04-09T06:48:29Z</cp:lastPrinted>
  <dcterms:created xsi:type="dcterms:W3CDTF">2017-03-23T00:50:42Z</dcterms:created>
  <dcterms:modified xsi:type="dcterms:W3CDTF">2017-04-13T01:46:38Z</dcterms:modified>
</cp:coreProperties>
</file>