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4" r:id="rId2"/>
    <p:sldId id="275" r:id="rId3"/>
    <p:sldId id="276" r:id="rId4"/>
    <p:sldId id="277" r:id="rId5"/>
    <p:sldId id="278" r:id="rId6"/>
    <p:sldId id="279" r:id="rId7"/>
    <p:sldId id="280" r:id="rId8"/>
    <p:sldId id="283" r:id="rId9"/>
    <p:sldId id="281" r:id="rId10"/>
    <p:sldId id="282" r:id="rId11"/>
    <p:sldId id="284" r:id="rId12"/>
  </p:sldIdLst>
  <p:sldSz cx="9144000" cy="6858000" type="screen4x3"/>
  <p:notesSz cx="6805613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5" autoAdjust="0"/>
    <p:restoredTop sz="94694" autoAdjust="0"/>
  </p:normalViewPr>
  <p:slideViewPr>
    <p:cSldViewPr>
      <p:cViewPr varScale="1">
        <p:scale>
          <a:sx n="112" d="100"/>
          <a:sy n="112" d="100"/>
        </p:scale>
        <p:origin x="-96" y="-8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58" y="-96"/>
      </p:cViewPr>
      <p:guideLst>
        <p:guide orient="horz" pos="3131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슬라이드 노트 개체 틀 7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7294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3D33-737F-4548-90CA-425D25951C02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제목 개체 틀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ko-KR" altLang="en-US" dirty="0" err="1" smtClean="0"/>
              <a:t>다인애드피아</a:t>
            </a:r>
            <a:r>
              <a:rPr lang="ko-KR" altLang="en-US" dirty="0" smtClean="0"/>
              <a:t> 신규 </a:t>
            </a:r>
            <a:r>
              <a:rPr lang="ko-KR" altLang="en-US" dirty="0" err="1" smtClean="0"/>
              <a:t>홈피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김연규실장</a:t>
            </a:r>
            <a:r>
              <a:rPr lang="en-US" altLang="ko-KR" sz="1200" dirty="0" smtClean="0"/>
              <a:t>)</a:t>
            </a:r>
            <a:endParaRPr lang="ko-KR" altLang="en-US" dirty="0"/>
          </a:p>
        </p:txBody>
      </p:sp>
      <p:sp>
        <p:nvSpPr>
          <p:cNvPr id="8" name="텍스트 개체 틀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758834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C08492-8A70-4057-A651-2E111BAFA313}" type="datetimeFigureOut">
              <a:rPr lang="ko-KR" altLang="en-US" smtClean="0"/>
              <a:t>2017-04-17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3D33-737F-4548-90CA-425D25951C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484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C08492-8A70-4057-A651-2E111BAFA313}" type="datetimeFigureOut">
              <a:rPr lang="ko-KR" altLang="en-US" smtClean="0"/>
              <a:t>2017-04-17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3D33-737F-4548-90CA-425D25951C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95823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C08492-8A70-4057-A651-2E111BAFA313}" type="datetimeFigureOut">
              <a:rPr lang="ko-KR" altLang="en-US" smtClean="0"/>
              <a:t>2017-04-17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3D33-737F-4548-90CA-425D25951C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218675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C08492-8A70-4057-A651-2E111BAFA313}" type="datetimeFigureOut">
              <a:rPr lang="ko-KR" altLang="en-US" smtClean="0"/>
              <a:t>2017-04-17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3D33-737F-4548-90CA-425D25951C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73596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C08492-8A70-4057-A651-2E111BAFA313}" type="datetimeFigureOut">
              <a:rPr lang="ko-KR" altLang="en-US" smtClean="0"/>
              <a:t>2017-04-17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3D33-737F-4548-90CA-425D25951C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5761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C08492-8A70-4057-A651-2E111BAFA313}" type="datetimeFigureOut">
              <a:rPr lang="ko-KR" altLang="en-US" smtClean="0"/>
              <a:t>2017-04-17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3D33-737F-4548-90CA-425D25951C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667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C08492-8A70-4057-A651-2E111BAFA313}" type="datetimeFigureOut">
              <a:rPr lang="ko-KR" altLang="en-US" smtClean="0"/>
              <a:t>2017-04-17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3D33-737F-4548-90CA-425D25951C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80817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C08492-8A70-4057-A651-2E111BAFA313}" type="datetimeFigureOut">
              <a:rPr lang="ko-KR" altLang="en-US" smtClean="0"/>
              <a:t>2017-04-17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3D33-737F-4548-90CA-425D25951C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90549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C08492-8A70-4057-A651-2E111BAFA313}" type="datetimeFigureOut">
              <a:rPr lang="ko-KR" altLang="en-US" smtClean="0"/>
              <a:t>2017-04-17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3D33-737F-4548-90CA-425D25951C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7956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C08492-8A70-4057-A651-2E111BAFA313}" type="datetimeFigureOut">
              <a:rPr lang="ko-KR" altLang="en-US" smtClean="0"/>
              <a:t>2017-04-17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33D33-737F-4548-90CA-425D25951C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50739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6352" y="6093296"/>
            <a:ext cx="1689744" cy="586013"/>
          </a:xfrm>
          <a:prstGeom prst="rect">
            <a:avLst/>
          </a:prstGeom>
        </p:spPr>
      </p:pic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124744"/>
            <a:ext cx="8229600" cy="5001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33D33-737F-4548-90CA-425D25951C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91832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2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1800" dirty="0" err="1"/>
              <a:t>다인애드피아</a:t>
            </a:r>
            <a:r>
              <a:rPr lang="ko-KR" altLang="en-US" sz="1800" dirty="0"/>
              <a:t> 신규 </a:t>
            </a:r>
            <a:r>
              <a:rPr lang="ko-KR" altLang="en-US" sz="1800" dirty="0" err="1"/>
              <a:t>홈피</a:t>
            </a:r>
            <a:r>
              <a:rPr lang="en-US" altLang="ko-KR" sz="1800" dirty="0"/>
              <a:t>(</a:t>
            </a:r>
            <a:r>
              <a:rPr lang="ko-KR" altLang="en-US" sz="1800" dirty="0"/>
              <a:t>김연규실장</a:t>
            </a:r>
            <a:r>
              <a:rPr lang="en-US" altLang="ko-KR" sz="1800" dirty="0"/>
              <a:t>) </a:t>
            </a:r>
            <a:r>
              <a:rPr lang="en-US" altLang="ko-KR" sz="1800" dirty="0" smtClean="0"/>
              <a:t>– 2017.04.10 </a:t>
            </a:r>
            <a:r>
              <a:rPr lang="ko-KR" altLang="en-US" sz="1800" dirty="0" smtClean="0"/>
              <a:t>수정</a:t>
            </a:r>
            <a:endParaRPr lang="ko-KR" altLang="en-US" sz="18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288192"/>
            <a:ext cx="8229600" cy="4675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직사각형 3"/>
          <p:cNvSpPr/>
          <p:nvPr/>
        </p:nvSpPr>
        <p:spPr>
          <a:xfrm>
            <a:off x="5940152" y="4149080"/>
            <a:ext cx="2808312" cy="5760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6" name="직선 화살표 연결선 5"/>
          <p:cNvCxnSpPr>
            <a:endCxn id="7" idx="0"/>
          </p:cNvCxnSpPr>
          <p:nvPr/>
        </p:nvCxnSpPr>
        <p:spPr>
          <a:xfrm>
            <a:off x="7344308" y="4725144"/>
            <a:ext cx="360040" cy="4689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516216" y="5194066"/>
            <a:ext cx="2376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주문서 수정</a:t>
            </a:r>
            <a:endParaRPr lang="en-US" altLang="ko-KR" dirty="0" smtClean="0"/>
          </a:p>
          <a:p>
            <a:r>
              <a:rPr lang="ko-KR" altLang="en-US" dirty="0" smtClean="0"/>
              <a:t>진행확인 추가요망</a:t>
            </a:r>
            <a:endParaRPr lang="ko-KR" altLang="en-US" dirty="0"/>
          </a:p>
        </p:txBody>
      </p:sp>
      <p:cxnSp>
        <p:nvCxnSpPr>
          <p:cNvPr id="10" name="직선 연결선 9"/>
          <p:cNvCxnSpPr/>
          <p:nvPr/>
        </p:nvCxnSpPr>
        <p:spPr>
          <a:xfrm>
            <a:off x="467544" y="1124744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/>
        </p:nvCxnSpPr>
        <p:spPr>
          <a:xfrm>
            <a:off x="3131840" y="1124744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화살표 연결선 12"/>
          <p:cNvCxnSpPr/>
          <p:nvPr/>
        </p:nvCxnSpPr>
        <p:spPr>
          <a:xfrm>
            <a:off x="467544" y="1232756"/>
            <a:ext cx="2664296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39552" y="836712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/>
              <a:t>폭 넓게</a:t>
            </a:r>
            <a:endParaRPr lang="ko-KR" altLang="en-US" dirty="0"/>
          </a:p>
        </p:txBody>
      </p:sp>
      <p:sp>
        <p:nvSpPr>
          <p:cNvPr id="16" name="직사각형 15"/>
          <p:cNvSpPr/>
          <p:nvPr/>
        </p:nvSpPr>
        <p:spPr>
          <a:xfrm>
            <a:off x="7865348" y="4155007"/>
            <a:ext cx="739100" cy="2821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7" name="직선 화살표 연결선 16"/>
          <p:cNvCxnSpPr>
            <a:endCxn id="19" idx="2"/>
          </p:cNvCxnSpPr>
          <p:nvPr/>
        </p:nvCxnSpPr>
        <p:spPr>
          <a:xfrm flipH="1" flipV="1">
            <a:off x="7865348" y="1327527"/>
            <a:ext cx="423048" cy="28142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677216" y="681196"/>
            <a:ext cx="2376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목록보기 </a:t>
            </a:r>
            <a:r>
              <a:rPr lang="ko-KR" altLang="en-US" dirty="0" err="1" smtClean="0"/>
              <a:t>클릭시</a:t>
            </a:r>
            <a:endParaRPr lang="en-US" altLang="ko-KR" dirty="0" smtClean="0"/>
          </a:p>
          <a:p>
            <a:r>
              <a:rPr lang="ko-KR" altLang="en-US" dirty="0" smtClean="0"/>
              <a:t>전체보기로 넘어감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868126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/>
              <a:t>다인애드피아</a:t>
            </a:r>
            <a:r>
              <a:rPr lang="ko-KR" altLang="en-US" dirty="0"/>
              <a:t> 신규 </a:t>
            </a:r>
            <a:r>
              <a:rPr lang="ko-KR" altLang="en-US" dirty="0" err="1"/>
              <a:t>홈피</a:t>
            </a:r>
            <a:r>
              <a:rPr lang="en-US" altLang="ko-KR" dirty="0"/>
              <a:t>(</a:t>
            </a:r>
            <a:r>
              <a:rPr lang="ko-KR" altLang="en-US" dirty="0"/>
              <a:t>김연규실장</a:t>
            </a:r>
            <a:r>
              <a:rPr lang="en-US" altLang="ko-KR" dirty="0"/>
              <a:t>)</a:t>
            </a:r>
            <a:r>
              <a:rPr lang="en-US" altLang="ko-KR" sz="1600" dirty="0"/>
              <a:t> – 2017.04.17 </a:t>
            </a:r>
            <a:r>
              <a:rPr lang="ko-KR" altLang="en-US" sz="1600" dirty="0"/>
              <a:t>요청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44747" y="1124744"/>
            <a:ext cx="8229600" cy="5001419"/>
          </a:xfrm>
        </p:spPr>
        <p:txBody>
          <a:bodyPr/>
          <a:lstStyle/>
          <a:p>
            <a:r>
              <a:rPr lang="ko-KR" altLang="en-US" dirty="0" smtClean="0"/>
              <a:t>기타인쇄</a:t>
            </a:r>
            <a:endParaRPr lang="en-US" altLang="ko-KR" dirty="0" smtClean="0"/>
          </a:p>
          <a:p>
            <a:pPr marL="0" indent="0">
              <a:buNone/>
            </a:pPr>
            <a:r>
              <a:rPr lang="ko-KR" altLang="en-US" dirty="0" smtClean="0">
                <a:solidFill>
                  <a:srgbClr val="FF0000"/>
                </a:solidFill>
              </a:rPr>
              <a:t> 필름 항목 삭제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59832" y="4312447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solidFill>
                  <a:srgbClr val="FF0000"/>
                </a:solidFill>
              </a:rPr>
              <a:t>삭제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440"/>
          <a:stretch/>
        </p:blipFill>
        <p:spPr bwMode="auto">
          <a:xfrm>
            <a:off x="611560" y="3330394"/>
            <a:ext cx="2009775" cy="1991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직사각형 15"/>
          <p:cNvSpPr/>
          <p:nvPr/>
        </p:nvSpPr>
        <p:spPr>
          <a:xfrm>
            <a:off x="971600" y="4189318"/>
            <a:ext cx="576064" cy="2981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5" name="직선 화살표 연결선 24"/>
          <p:cNvCxnSpPr>
            <a:stCxn id="16" idx="3"/>
            <a:endCxn id="10" idx="1"/>
          </p:cNvCxnSpPr>
          <p:nvPr/>
        </p:nvCxnSpPr>
        <p:spPr>
          <a:xfrm>
            <a:off x="1547664" y="4338378"/>
            <a:ext cx="1512168" cy="1587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내용 개체 틀 2"/>
          <p:cNvSpPr txBox="1">
            <a:spLocks/>
          </p:cNvSpPr>
          <p:nvPr/>
        </p:nvSpPr>
        <p:spPr>
          <a:xfrm>
            <a:off x="4716016" y="1124744"/>
            <a:ext cx="3960440" cy="5001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dirty="0" smtClean="0"/>
              <a:t>기본옵션</a:t>
            </a:r>
            <a:endParaRPr lang="en-US" altLang="ko-KR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ko-KR" altLang="en-US" dirty="0" smtClean="0">
                <a:solidFill>
                  <a:srgbClr val="FF0000"/>
                </a:solidFill>
              </a:rPr>
              <a:t> 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9039" y="1772816"/>
            <a:ext cx="3887417" cy="4144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직사각형 10"/>
          <p:cNvSpPr/>
          <p:nvPr/>
        </p:nvSpPr>
        <p:spPr>
          <a:xfrm>
            <a:off x="4789394" y="2492896"/>
            <a:ext cx="3743045" cy="2981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/>
          <p:cNvSpPr/>
          <p:nvPr/>
        </p:nvSpPr>
        <p:spPr>
          <a:xfrm>
            <a:off x="4824713" y="5517232"/>
            <a:ext cx="3743045" cy="2981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3" name="직선 화살표 연결선 12"/>
          <p:cNvCxnSpPr>
            <a:stCxn id="11" idx="0"/>
            <a:endCxn id="19" idx="2"/>
          </p:cNvCxnSpPr>
          <p:nvPr/>
        </p:nvCxnSpPr>
        <p:spPr>
          <a:xfrm flipH="1" flipV="1">
            <a:off x="6605972" y="1942743"/>
            <a:ext cx="54945" cy="55015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화살표 연결선 16"/>
          <p:cNvCxnSpPr>
            <a:stCxn id="12" idx="1"/>
          </p:cNvCxnSpPr>
          <p:nvPr/>
        </p:nvCxnSpPr>
        <p:spPr>
          <a:xfrm flipV="1">
            <a:off x="4824713" y="1942743"/>
            <a:ext cx="1781259" cy="372354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067944" y="1573411"/>
            <a:ext cx="5076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solidFill>
                  <a:srgbClr val="FF0000"/>
                </a:solidFill>
              </a:rPr>
              <a:t>실장님이 작업하시는 거면 삭제 해주세요</a:t>
            </a:r>
            <a:r>
              <a:rPr lang="en-US" altLang="ko-KR" dirty="0" smtClean="0">
                <a:solidFill>
                  <a:srgbClr val="FF0000"/>
                </a:solidFill>
              </a:rPr>
              <a:t>~</a:t>
            </a:r>
            <a:endParaRPr lang="ko-KR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82574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058" y="3962647"/>
            <a:ext cx="3726185" cy="185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9207" y="4293096"/>
            <a:ext cx="1833444" cy="16967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9904" y="1221314"/>
            <a:ext cx="4384159" cy="2445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399"/>
          <a:stretch/>
        </p:blipFill>
        <p:spPr bwMode="auto">
          <a:xfrm>
            <a:off x="633414" y="2724150"/>
            <a:ext cx="2016654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/>
              <a:t>다인애드피아</a:t>
            </a:r>
            <a:r>
              <a:rPr lang="ko-KR" altLang="en-US" dirty="0"/>
              <a:t> 신규 </a:t>
            </a:r>
            <a:r>
              <a:rPr lang="ko-KR" altLang="en-US" dirty="0" err="1"/>
              <a:t>홈피</a:t>
            </a:r>
            <a:r>
              <a:rPr lang="en-US" altLang="ko-KR" dirty="0"/>
              <a:t>(</a:t>
            </a:r>
            <a:r>
              <a:rPr lang="ko-KR" altLang="en-US" dirty="0"/>
              <a:t>김연규실장</a:t>
            </a:r>
            <a:r>
              <a:rPr lang="en-US" altLang="ko-KR" dirty="0"/>
              <a:t>)</a:t>
            </a:r>
            <a:r>
              <a:rPr lang="en-US" altLang="ko-KR" sz="1600" dirty="0"/>
              <a:t> – 2017.04.17 </a:t>
            </a:r>
            <a:r>
              <a:rPr lang="ko-KR" altLang="en-US" sz="1600" dirty="0"/>
              <a:t>요청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44747" y="1124744"/>
            <a:ext cx="8229600" cy="5001419"/>
          </a:xfrm>
        </p:spPr>
        <p:txBody>
          <a:bodyPr/>
          <a:lstStyle/>
          <a:p>
            <a:r>
              <a:rPr lang="ko-KR" altLang="en-US" dirty="0" smtClean="0">
                <a:solidFill>
                  <a:srgbClr val="FF0000"/>
                </a:solidFill>
              </a:rPr>
              <a:t>초대장항목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31411" y="1556792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solidFill>
                  <a:srgbClr val="FF0000"/>
                </a:solidFill>
              </a:rPr>
              <a:t>삭제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899592" y="2996952"/>
            <a:ext cx="1368152" cy="2880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5" name="직선 화살표 연결선 24"/>
          <p:cNvCxnSpPr>
            <a:stCxn id="16" idx="3"/>
            <a:endCxn id="10" idx="1"/>
          </p:cNvCxnSpPr>
          <p:nvPr/>
        </p:nvCxnSpPr>
        <p:spPr>
          <a:xfrm flipV="1">
            <a:off x="2267744" y="1741458"/>
            <a:ext cx="163667" cy="13995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직사각형 21"/>
          <p:cNvSpPr/>
          <p:nvPr/>
        </p:nvSpPr>
        <p:spPr>
          <a:xfrm>
            <a:off x="899592" y="3284984"/>
            <a:ext cx="1368152" cy="2880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TextBox 22"/>
          <p:cNvSpPr txBox="1"/>
          <p:nvPr/>
        </p:nvSpPr>
        <p:spPr>
          <a:xfrm>
            <a:off x="2722076" y="2196135"/>
            <a:ext cx="19939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solidFill>
                  <a:srgbClr val="FF0000"/>
                </a:solidFill>
              </a:rPr>
              <a:t>기존 일반지로 대체 현재 </a:t>
            </a:r>
            <a:r>
              <a:rPr lang="ko-KR" altLang="en-US" dirty="0" err="1" smtClean="0">
                <a:solidFill>
                  <a:srgbClr val="FF0000"/>
                </a:solidFill>
              </a:rPr>
              <a:t>수입지</a:t>
            </a:r>
            <a:r>
              <a:rPr lang="ko-KR" altLang="en-US" dirty="0" smtClean="0">
                <a:solidFill>
                  <a:srgbClr val="FF0000"/>
                </a:solidFill>
              </a:rPr>
              <a:t> </a:t>
            </a:r>
            <a:r>
              <a:rPr lang="en-US" altLang="ko-KR" dirty="0" smtClean="0">
                <a:solidFill>
                  <a:srgbClr val="FF0000"/>
                </a:solidFill>
              </a:rPr>
              <a:t>A</a:t>
            </a:r>
            <a:r>
              <a:rPr lang="ko-KR" altLang="en-US" dirty="0" smtClean="0">
                <a:solidFill>
                  <a:srgbClr val="FF0000"/>
                </a:solidFill>
              </a:rPr>
              <a:t>항목으로 </a:t>
            </a:r>
            <a:r>
              <a:rPr lang="ko-KR" altLang="en-US" dirty="0" err="1" smtClean="0">
                <a:solidFill>
                  <a:srgbClr val="FF0000"/>
                </a:solidFill>
              </a:rPr>
              <a:t>보암</a:t>
            </a:r>
            <a:endParaRPr lang="ko-KR" altLang="en-US" dirty="0">
              <a:solidFill>
                <a:srgbClr val="FF0000"/>
              </a:solidFill>
            </a:endParaRPr>
          </a:p>
        </p:txBody>
      </p:sp>
      <p:cxnSp>
        <p:nvCxnSpPr>
          <p:cNvPr id="24" name="직선 화살표 연결선 23"/>
          <p:cNvCxnSpPr>
            <a:stCxn id="22" idx="3"/>
            <a:endCxn id="23" idx="1"/>
          </p:cNvCxnSpPr>
          <p:nvPr/>
        </p:nvCxnSpPr>
        <p:spPr>
          <a:xfrm flipV="1">
            <a:off x="2267744" y="2657800"/>
            <a:ext cx="454332" cy="771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직사각형 31"/>
          <p:cNvSpPr/>
          <p:nvPr/>
        </p:nvSpPr>
        <p:spPr>
          <a:xfrm>
            <a:off x="899592" y="3573016"/>
            <a:ext cx="1368152" cy="2880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" name="TextBox 32"/>
          <p:cNvSpPr txBox="1"/>
          <p:nvPr/>
        </p:nvSpPr>
        <p:spPr>
          <a:xfrm>
            <a:off x="2458906" y="4892022"/>
            <a:ext cx="19939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err="1" smtClean="0">
                <a:solidFill>
                  <a:srgbClr val="FF0000"/>
                </a:solidFill>
              </a:rPr>
              <a:t>수입지명함으로</a:t>
            </a:r>
            <a:r>
              <a:rPr lang="ko-KR" altLang="en-US" dirty="0" smtClean="0">
                <a:solidFill>
                  <a:srgbClr val="FF0000"/>
                </a:solidFill>
              </a:rPr>
              <a:t> 통합</a:t>
            </a:r>
            <a:endParaRPr lang="ko-KR" altLang="en-US" dirty="0">
              <a:solidFill>
                <a:srgbClr val="FF0000"/>
              </a:solidFill>
            </a:endParaRPr>
          </a:p>
        </p:txBody>
      </p:sp>
      <p:cxnSp>
        <p:nvCxnSpPr>
          <p:cNvPr id="34" name="직선 화살표 연결선 33"/>
          <p:cNvCxnSpPr>
            <a:stCxn id="32" idx="2"/>
            <a:endCxn id="33" idx="1"/>
          </p:cNvCxnSpPr>
          <p:nvPr/>
        </p:nvCxnSpPr>
        <p:spPr>
          <a:xfrm>
            <a:off x="1583668" y="3861048"/>
            <a:ext cx="875238" cy="13541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직선 화살표 연결선 37"/>
          <p:cNvCxnSpPr>
            <a:endCxn id="22" idx="3"/>
          </p:cNvCxnSpPr>
          <p:nvPr/>
        </p:nvCxnSpPr>
        <p:spPr>
          <a:xfrm flipH="1">
            <a:off x="2267744" y="2443820"/>
            <a:ext cx="4896544" cy="9851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직사각형 40"/>
          <p:cNvSpPr/>
          <p:nvPr/>
        </p:nvSpPr>
        <p:spPr>
          <a:xfrm>
            <a:off x="7154499" y="2204864"/>
            <a:ext cx="1368152" cy="2880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43" name="직선 화살표 연결선 42"/>
          <p:cNvCxnSpPr>
            <a:endCxn id="32" idx="3"/>
          </p:cNvCxnSpPr>
          <p:nvPr/>
        </p:nvCxnSpPr>
        <p:spPr>
          <a:xfrm flipH="1" flipV="1">
            <a:off x="2267744" y="3717032"/>
            <a:ext cx="4532406" cy="10462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직사각형 43"/>
          <p:cNvSpPr/>
          <p:nvPr/>
        </p:nvSpPr>
        <p:spPr>
          <a:xfrm>
            <a:off x="6810876" y="4538118"/>
            <a:ext cx="1368152" cy="36920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89349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1800" dirty="0" err="1"/>
              <a:t>다인애드피아</a:t>
            </a:r>
            <a:r>
              <a:rPr lang="ko-KR" altLang="en-US" sz="1800" dirty="0"/>
              <a:t> 신규 </a:t>
            </a:r>
            <a:r>
              <a:rPr lang="ko-KR" altLang="en-US" sz="1800" dirty="0" err="1"/>
              <a:t>홈피</a:t>
            </a:r>
            <a:r>
              <a:rPr lang="en-US" altLang="ko-KR" sz="1800" dirty="0"/>
              <a:t>(</a:t>
            </a:r>
            <a:r>
              <a:rPr lang="ko-KR" altLang="en-US" sz="1800" dirty="0"/>
              <a:t>김연규실장</a:t>
            </a:r>
            <a:r>
              <a:rPr lang="en-US" altLang="ko-KR" sz="1800" dirty="0"/>
              <a:t>) </a:t>
            </a:r>
            <a:r>
              <a:rPr lang="en-US" altLang="ko-KR" sz="1800" dirty="0" smtClean="0"/>
              <a:t>– 2017.04.10 </a:t>
            </a:r>
            <a:r>
              <a:rPr lang="ko-KR" altLang="en-US" sz="1800" dirty="0" smtClean="0"/>
              <a:t>수정</a:t>
            </a:r>
            <a:endParaRPr lang="ko-KR" altLang="en-US" sz="1800" dirty="0"/>
          </a:p>
        </p:txBody>
      </p:sp>
      <p:cxnSp>
        <p:nvCxnSpPr>
          <p:cNvPr id="17" name="직선 화살표 연결선 16"/>
          <p:cNvCxnSpPr>
            <a:stCxn id="2051" idx="1"/>
          </p:cNvCxnSpPr>
          <p:nvPr/>
        </p:nvCxnSpPr>
        <p:spPr>
          <a:xfrm flipH="1" flipV="1">
            <a:off x="2057018" y="3645024"/>
            <a:ext cx="1650886" cy="116075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" y="1484784"/>
            <a:ext cx="7696200" cy="219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직사각형 3"/>
          <p:cNvSpPr/>
          <p:nvPr/>
        </p:nvSpPr>
        <p:spPr>
          <a:xfrm>
            <a:off x="1475656" y="1844824"/>
            <a:ext cx="1152128" cy="1800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3986627"/>
            <a:ext cx="2876550" cy="163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53485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1800" dirty="0" err="1"/>
              <a:t>다인애드피아</a:t>
            </a:r>
            <a:r>
              <a:rPr lang="ko-KR" altLang="en-US" sz="1800" dirty="0"/>
              <a:t> 신규 </a:t>
            </a:r>
            <a:r>
              <a:rPr lang="ko-KR" altLang="en-US" sz="1800" dirty="0" err="1"/>
              <a:t>홈피</a:t>
            </a:r>
            <a:r>
              <a:rPr lang="en-US" altLang="ko-KR" sz="1800" dirty="0"/>
              <a:t>(</a:t>
            </a:r>
            <a:r>
              <a:rPr lang="ko-KR" altLang="en-US" sz="1800" dirty="0"/>
              <a:t>김연규실장</a:t>
            </a:r>
            <a:r>
              <a:rPr lang="en-US" altLang="ko-KR" sz="1800" dirty="0"/>
              <a:t>) </a:t>
            </a:r>
            <a:r>
              <a:rPr lang="en-US" altLang="ko-KR" sz="1800" dirty="0" smtClean="0"/>
              <a:t>– 2017.04.10 </a:t>
            </a:r>
            <a:r>
              <a:rPr lang="ko-KR" altLang="en-US" sz="1800" dirty="0" smtClean="0"/>
              <a:t>수정</a:t>
            </a:r>
            <a:endParaRPr lang="ko-KR" altLang="en-US" sz="1800" dirty="0"/>
          </a:p>
        </p:txBody>
      </p:sp>
      <p:cxnSp>
        <p:nvCxnSpPr>
          <p:cNvPr id="17" name="직선 화살표 연결선 16"/>
          <p:cNvCxnSpPr>
            <a:stCxn id="20" idx="0"/>
            <a:endCxn id="2052" idx="2"/>
          </p:cNvCxnSpPr>
          <p:nvPr/>
        </p:nvCxnSpPr>
        <p:spPr>
          <a:xfrm flipV="1">
            <a:off x="6948264" y="3139256"/>
            <a:ext cx="73623" cy="20492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381" y="2564904"/>
            <a:ext cx="2157011" cy="574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5796136" y="5188550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err="1" smtClean="0"/>
              <a:t>지질명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표시안됨</a:t>
            </a:r>
            <a:endParaRPr lang="ko-KR" altLang="en-US" dirty="0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272003"/>
            <a:ext cx="3305175" cy="353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직사각형 3"/>
          <p:cNvSpPr/>
          <p:nvPr/>
        </p:nvSpPr>
        <p:spPr>
          <a:xfrm>
            <a:off x="1619671" y="3757682"/>
            <a:ext cx="3089151" cy="31939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2" name="직선 화살표 연결선 21"/>
          <p:cNvCxnSpPr>
            <a:stCxn id="20" idx="1"/>
          </p:cNvCxnSpPr>
          <p:nvPr/>
        </p:nvCxnSpPr>
        <p:spPr>
          <a:xfrm flipH="1" flipV="1">
            <a:off x="3164246" y="4077072"/>
            <a:ext cx="2631890" cy="12961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64740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1800" dirty="0" err="1"/>
              <a:t>다인애드피아</a:t>
            </a:r>
            <a:r>
              <a:rPr lang="ko-KR" altLang="en-US" sz="1800" dirty="0"/>
              <a:t> 신규 </a:t>
            </a:r>
            <a:r>
              <a:rPr lang="ko-KR" altLang="en-US" sz="1800" dirty="0" err="1"/>
              <a:t>홈피</a:t>
            </a:r>
            <a:r>
              <a:rPr lang="en-US" altLang="ko-KR" sz="1800" dirty="0"/>
              <a:t>(</a:t>
            </a:r>
            <a:r>
              <a:rPr lang="ko-KR" altLang="en-US" sz="1800" dirty="0"/>
              <a:t>김연규실장</a:t>
            </a:r>
            <a:r>
              <a:rPr lang="en-US" altLang="ko-KR" sz="1800" dirty="0"/>
              <a:t>) </a:t>
            </a:r>
            <a:r>
              <a:rPr lang="en-US" altLang="ko-KR" sz="1800" dirty="0" smtClean="0"/>
              <a:t>– 2017.04.10 </a:t>
            </a:r>
            <a:r>
              <a:rPr lang="ko-KR" altLang="en-US" sz="1800" dirty="0" smtClean="0"/>
              <a:t>수정</a:t>
            </a:r>
            <a:endParaRPr lang="ko-KR" altLang="en-US" sz="1800" dirty="0"/>
          </a:p>
        </p:txBody>
      </p:sp>
      <p:sp>
        <p:nvSpPr>
          <p:cNvPr id="20" name="TextBox 19"/>
          <p:cNvSpPr txBox="1"/>
          <p:nvPr/>
        </p:nvSpPr>
        <p:spPr>
          <a:xfrm>
            <a:off x="539552" y="836712"/>
            <a:ext cx="8136904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600" dirty="0"/>
              <a:t>디지털명함에 있는 </a:t>
            </a:r>
            <a:r>
              <a:rPr lang="ko-KR" altLang="en-US" sz="1600" dirty="0" err="1"/>
              <a:t>스타골드실버</a:t>
            </a:r>
            <a:r>
              <a:rPr lang="ko-KR" altLang="en-US" sz="1600" dirty="0"/>
              <a:t> </a:t>
            </a:r>
            <a:r>
              <a:rPr lang="ko-KR" altLang="en-US" sz="1600" dirty="0" err="1"/>
              <a:t>당일판체크가</a:t>
            </a:r>
            <a:r>
              <a:rPr lang="ko-KR" altLang="en-US" sz="1600" dirty="0"/>
              <a:t> </a:t>
            </a:r>
            <a:r>
              <a:rPr lang="ko-KR" altLang="en-US" sz="1600" dirty="0" smtClean="0"/>
              <a:t>안됩니다</a:t>
            </a:r>
            <a:endParaRPr lang="en-US" altLang="ko-KR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600" dirty="0" err="1"/>
              <a:t>칼선모음방</a:t>
            </a:r>
            <a:r>
              <a:rPr lang="ko-KR" altLang="en-US" sz="1600" dirty="0"/>
              <a:t> </a:t>
            </a:r>
            <a:r>
              <a:rPr lang="ko-KR" altLang="en-US" sz="1600" dirty="0" err="1"/>
              <a:t>예전꺼</a:t>
            </a:r>
            <a:r>
              <a:rPr lang="ko-KR" altLang="en-US" sz="1600" dirty="0"/>
              <a:t> </a:t>
            </a:r>
            <a:r>
              <a:rPr lang="en-US" altLang="ko-KR" sz="1600" dirty="0"/>
              <a:t>ftp</a:t>
            </a:r>
            <a:r>
              <a:rPr lang="ko-KR" altLang="en-US" sz="1600" dirty="0"/>
              <a:t>방 </a:t>
            </a:r>
            <a:r>
              <a:rPr lang="ko-KR" altLang="en-US" sz="1600" dirty="0" smtClean="0"/>
              <a:t>만들어주세요</a:t>
            </a:r>
            <a:endParaRPr lang="en-US" altLang="ko-KR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600" dirty="0"/>
              <a:t>배송완료 </a:t>
            </a:r>
            <a:r>
              <a:rPr lang="ko-KR" altLang="en-US" sz="1600" dirty="0" err="1"/>
              <a:t>된것은</a:t>
            </a:r>
            <a:r>
              <a:rPr lang="ko-KR" altLang="en-US" sz="1600" dirty="0"/>
              <a:t> 빨간색으로 표기 요망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600" dirty="0"/>
              <a:t>디지털명함 </a:t>
            </a:r>
            <a:r>
              <a:rPr lang="ko-KR" altLang="en-US" sz="1600" dirty="0" err="1"/>
              <a:t>당일판</a:t>
            </a:r>
            <a:r>
              <a:rPr lang="en-US" altLang="ko-KR" sz="1600" dirty="0"/>
              <a:t>/</a:t>
            </a:r>
            <a:r>
              <a:rPr lang="ko-KR" altLang="en-US" sz="1600" dirty="0"/>
              <a:t>당일택배 </a:t>
            </a:r>
            <a:r>
              <a:rPr lang="ko-KR" altLang="en-US" sz="1600" dirty="0" err="1"/>
              <a:t>체크박스를없애주세요</a:t>
            </a:r>
            <a:r>
              <a:rPr lang="ko-KR" altLang="en-US" sz="1600" dirty="0"/>
              <a:t>  또한 </a:t>
            </a:r>
            <a:r>
              <a:rPr lang="ko-KR" altLang="en-US" sz="1600" dirty="0" err="1"/>
              <a:t>몇시이전까지</a:t>
            </a:r>
            <a:r>
              <a:rPr lang="ko-KR" altLang="en-US" sz="1600" dirty="0"/>
              <a:t> </a:t>
            </a:r>
            <a:r>
              <a:rPr lang="ko-KR" altLang="en-US" sz="1600" dirty="0" err="1"/>
              <a:t>입금및</a:t>
            </a:r>
            <a:r>
              <a:rPr lang="ko-KR" altLang="en-US" sz="1600" dirty="0"/>
              <a:t> 업로드완료 상태이면 당일출고 된다는 코멘트 달아주세요</a:t>
            </a:r>
            <a:r>
              <a:rPr lang="en-US" altLang="ko-KR" sz="1600" dirty="0" smtClean="0"/>
              <a:t>!</a:t>
            </a:r>
          </a:p>
          <a:p>
            <a:endParaRPr lang="en-US" altLang="ko-KR" sz="1600" dirty="0"/>
          </a:p>
          <a:p>
            <a:r>
              <a:rPr lang="en-US" altLang="ko-KR" sz="1600" dirty="0"/>
              <a:t>1. </a:t>
            </a:r>
            <a:r>
              <a:rPr lang="ko-KR" altLang="en-US" sz="1600" dirty="0" err="1"/>
              <a:t>수입지명함</a:t>
            </a:r>
            <a:r>
              <a:rPr lang="ko-KR" altLang="en-US" sz="1600" dirty="0"/>
              <a:t> 이름변경</a:t>
            </a:r>
          </a:p>
          <a:p>
            <a:r>
              <a:rPr lang="ko-KR" altLang="en-US" sz="1600" dirty="0"/>
              <a:t>   </a:t>
            </a:r>
            <a:r>
              <a:rPr lang="ko-KR" altLang="en-US" sz="1600" dirty="0" err="1"/>
              <a:t>랑데뷰네츄럴</a:t>
            </a:r>
            <a:r>
              <a:rPr lang="en-US" altLang="ko-KR" sz="1600" dirty="0"/>
              <a:t>210g-&gt;</a:t>
            </a:r>
            <a:r>
              <a:rPr lang="ko-KR" altLang="en-US" sz="1600" dirty="0" err="1"/>
              <a:t>누보지</a:t>
            </a:r>
            <a:r>
              <a:rPr lang="en-US" altLang="ko-KR" sz="1600" dirty="0"/>
              <a:t>(</a:t>
            </a:r>
            <a:r>
              <a:rPr lang="ko-KR" altLang="en-US" sz="1600" dirty="0" err="1"/>
              <a:t>랑데뷰</a:t>
            </a:r>
            <a:r>
              <a:rPr lang="en-US" altLang="ko-KR" sz="1600" dirty="0"/>
              <a:t>~)</a:t>
            </a:r>
            <a:endParaRPr lang="ko-KR" altLang="en-US" sz="1600" dirty="0"/>
          </a:p>
          <a:p>
            <a:r>
              <a:rPr lang="en-US" altLang="ko-KR" sz="1600" dirty="0"/>
              <a:t>2. </a:t>
            </a:r>
            <a:r>
              <a:rPr lang="ko-KR" altLang="en-US" sz="1600" dirty="0" err="1"/>
              <a:t>빠른즉석명함</a:t>
            </a:r>
            <a:r>
              <a:rPr lang="ko-KR" altLang="en-US" sz="1600" dirty="0"/>
              <a:t> </a:t>
            </a:r>
            <a:r>
              <a:rPr lang="ko-KR" altLang="en-US" sz="1600" dirty="0" err="1"/>
              <a:t>항목중</a:t>
            </a:r>
            <a:r>
              <a:rPr lang="ko-KR" altLang="en-US" sz="1600" dirty="0"/>
              <a:t> </a:t>
            </a:r>
          </a:p>
          <a:p>
            <a:r>
              <a:rPr lang="ko-KR" altLang="en-US" sz="1600" dirty="0"/>
              <a:t>   </a:t>
            </a:r>
            <a:r>
              <a:rPr lang="ko-KR" altLang="en-US" sz="1600" dirty="0" err="1"/>
              <a:t>누보지</a:t>
            </a:r>
            <a:r>
              <a:rPr lang="en-US" altLang="ko-KR" sz="1600" dirty="0"/>
              <a:t>-&gt;</a:t>
            </a:r>
            <a:r>
              <a:rPr lang="ko-KR" altLang="en-US" sz="1600" dirty="0" err="1"/>
              <a:t>누보지</a:t>
            </a:r>
            <a:r>
              <a:rPr lang="en-US" altLang="ko-KR" sz="1600" dirty="0"/>
              <a:t>(</a:t>
            </a:r>
            <a:r>
              <a:rPr lang="ko-KR" altLang="en-US" sz="1600" dirty="0" err="1"/>
              <a:t>랑데뷰</a:t>
            </a:r>
            <a:r>
              <a:rPr lang="en-US" altLang="ko-KR" sz="1600" dirty="0"/>
              <a:t>~) </a:t>
            </a:r>
            <a:r>
              <a:rPr lang="ko-KR" altLang="en-US" sz="1600" dirty="0"/>
              <a:t>이름변경</a:t>
            </a:r>
          </a:p>
          <a:p>
            <a:r>
              <a:rPr lang="en-US" altLang="ko-KR" sz="1600" dirty="0"/>
              <a:t>3. </a:t>
            </a:r>
            <a:r>
              <a:rPr lang="ko-KR" altLang="en-US" sz="1600" dirty="0" err="1"/>
              <a:t>특수지명함에서</a:t>
            </a:r>
            <a:r>
              <a:rPr lang="ko-KR" altLang="en-US" sz="1600" dirty="0"/>
              <a:t> </a:t>
            </a:r>
            <a:r>
              <a:rPr lang="ko-KR" altLang="en-US" sz="1600" dirty="0" err="1"/>
              <a:t>머쉬멜로우</a:t>
            </a:r>
            <a:r>
              <a:rPr lang="ko-KR" altLang="en-US" sz="1600" dirty="0"/>
              <a:t> 제외</a:t>
            </a:r>
          </a:p>
          <a:p>
            <a:r>
              <a:rPr lang="ko-KR" altLang="en-US" sz="1600" dirty="0"/>
              <a:t>   </a:t>
            </a:r>
            <a:r>
              <a:rPr lang="en-US" altLang="ko-KR" sz="1600" dirty="0"/>
              <a:t>(</a:t>
            </a:r>
            <a:r>
              <a:rPr lang="ko-KR" altLang="en-US" sz="1600" dirty="0"/>
              <a:t>디지털명함에 </a:t>
            </a:r>
            <a:r>
              <a:rPr lang="ko-KR" altLang="en-US" sz="1600" dirty="0" err="1"/>
              <a:t>있슴</a:t>
            </a:r>
            <a:r>
              <a:rPr lang="en-US" altLang="ko-KR" sz="1600" dirty="0"/>
              <a:t>)</a:t>
            </a:r>
            <a:endParaRPr lang="ko-KR" altLang="en-US" sz="1600" dirty="0"/>
          </a:p>
          <a:p>
            <a:r>
              <a:rPr lang="en-US" altLang="ko-KR" sz="1600" dirty="0"/>
              <a:t>4. </a:t>
            </a:r>
            <a:r>
              <a:rPr lang="ko-KR" altLang="en-US" sz="1600" dirty="0" err="1"/>
              <a:t>도무송스티커</a:t>
            </a:r>
            <a:r>
              <a:rPr lang="ko-KR" altLang="en-US" sz="1600" dirty="0"/>
              <a:t> </a:t>
            </a:r>
            <a:r>
              <a:rPr lang="ko-KR" altLang="en-US" sz="1600" dirty="0" err="1"/>
              <a:t>접수시</a:t>
            </a:r>
            <a:r>
              <a:rPr lang="ko-KR" altLang="en-US" sz="1600" dirty="0"/>
              <a:t> </a:t>
            </a:r>
            <a:r>
              <a:rPr lang="ko-KR" altLang="en-US" sz="1600" dirty="0" err="1"/>
              <a:t>기존칼</a:t>
            </a:r>
            <a:r>
              <a:rPr lang="ko-KR" altLang="en-US" sz="1600" dirty="0"/>
              <a:t> </a:t>
            </a:r>
            <a:r>
              <a:rPr lang="ko-KR" altLang="en-US" sz="1600" dirty="0" smtClean="0"/>
              <a:t>체크란  </a:t>
            </a:r>
            <a:r>
              <a:rPr lang="ko-KR" altLang="en-US" sz="1600" dirty="0" err="1"/>
              <a:t>없슴</a:t>
            </a:r>
            <a:endParaRPr lang="ko-KR" altLang="en-US" sz="1600" dirty="0"/>
          </a:p>
          <a:p>
            <a:r>
              <a:rPr lang="en-US" altLang="ko-KR" sz="1600" dirty="0"/>
              <a:t>5. </a:t>
            </a:r>
            <a:r>
              <a:rPr lang="ko-KR" altLang="en-US" sz="1600" dirty="0" err="1"/>
              <a:t>도무송스티커</a:t>
            </a:r>
            <a:r>
              <a:rPr lang="ko-KR" altLang="en-US" sz="1600" dirty="0"/>
              <a:t> </a:t>
            </a:r>
            <a:r>
              <a:rPr lang="ko-KR" altLang="en-US" sz="1600" dirty="0" err="1"/>
              <a:t>별사이즈</a:t>
            </a:r>
            <a:r>
              <a:rPr lang="ko-KR" altLang="en-US" sz="1600" dirty="0"/>
              <a:t> </a:t>
            </a:r>
            <a:r>
              <a:rPr lang="ko-KR" altLang="en-US" sz="1600" dirty="0" err="1"/>
              <a:t>주문시</a:t>
            </a:r>
            <a:r>
              <a:rPr lang="ko-KR" altLang="en-US" sz="1600" dirty="0"/>
              <a:t> </a:t>
            </a:r>
            <a:r>
              <a:rPr lang="ko-KR" altLang="en-US" sz="1600" dirty="0" smtClean="0"/>
              <a:t>아직   </a:t>
            </a:r>
            <a:r>
              <a:rPr lang="ko-KR" altLang="en-US" sz="1600" dirty="0"/>
              <a:t>작업사이즈 </a:t>
            </a:r>
            <a:r>
              <a:rPr lang="ko-KR" altLang="en-US" sz="1600" dirty="0" err="1"/>
              <a:t>오류남</a:t>
            </a:r>
            <a:endParaRPr lang="ko-KR" altLang="en-US" sz="1600" dirty="0"/>
          </a:p>
          <a:p>
            <a:r>
              <a:rPr lang="en-US" altLang="ko-KR" sz="1600" dirty="0"/>
              <a:t>6. </a:t>
            </a:r>
            <a:r>
              <a:rPr lang="ko-KR" altLang="en-US" sz="1600" dirty="0"/>
              <a:t>카테고리 항목에 운송비 추가</a:t>
            </a:r>
          </a:p>
          <a:p>
            <a:r>
              <a:rPr lang="en-US" altLang="ko-KR" sz="1600" dirty="0"/>
              <a:t>7. </a:t>
            </a:r>
            <a:r>
              <a:rPr lang="ko-KR" altLang="en-US" sz="1600" dirty="0" err="1"/>
              <a:t>수입지</a:t>
            </a:r>
            <a:r>
              <a:rPr lang="ko-KR" altLang="en-US" sz="1600" dirty="0"/>
              <a:t> </a:t>
            </a:r>
            <a:r>
              <a:rPr lang="ko-KR" altLang="en-US" sz="1600" dirty="0" err="1"/>
              <a:t>별사이즈</a:t>
            </a:r>
            <a:r>
              <a:rPr lang="ko-KR" altLang="en-US" sz="1600" dirty="0"/>
              <a:t> 금액 </a:t>
            </a:r>
            <a:r>
              <a:rPr lang="ko-KR" altLang="en-US" sz="1600" dirty="0" err="1"/>
              <a:t>적용안됨</a:t>
            </a:r>
            <a:endParaRPr lang="ko-KR" altLang="en-US" sz="1600" dirty="0"/>
          </a:p>
          <a:p>
            <a:r>
              <a:rPr lang="en-US" altLang="ko-KR" sz="1600" dirty="0"/>
              <a:t>8. </a:t>
            </a:r>
            <a:r>
              <a:rPr lang="ko-KR" altLang="en-US" sz="1600" dirty="0"/>
              <a:t>초대장항목의 초대장</a:t>
            </a:r>
            <a:r>
              <a:rPr lang="en-US" altLang="ko-KR" sz="1600" dirty="0"/>
              <a:t>/</a:t>
            </a:r>
            <a:r>
              <a:rPr lang="ko-KR" altLang="en-US" sz="1600" dirty="0" err="1"/>
              <a:t>리플릿</a:t>
            </a:r>
            <a:r>
              <a:rPr lang="ko-KR" altLang="en-US" sz="1600" dirty="0"/>
              <a:t> </a:t>
            </a:r>
            <a:r>
              <a:rPr lang="ko-KR" altLang="en-US" sz="1600" dirty="0" err="1"/>
              <a:t>주문안됨</a:t>
            </a:r>
            <a:endParaRPr lang="ko-KR" altLang="en-US" sz="1600" dirty="0"/>
          </a:p>
          <a:p>
            <a:r>
              <a:rPr lang="en-US" altLang="ko-KR" sz="1600" dirty="0"/>
              <a:t>9. </a:t>
            </a:r>
            <a:r>
              <a:rPr lang="ko-KR" altLang="en-US" sz="1600" dirty="0" err="1"/>
              <a:t>입금자를</a:t>
            </a:r>
            <a:r>
              <a:rPr lang="ko-KR" altLang="en-US" sz="1600" dirty="0"/>
              <a:t> 찾습니다</a:t>
            </a:r>
          </a:p>
          <a:p>
            <a:r>
              <a:rPr lang="en-US" altLang="ko-KR" sz="1600" dirty="0"/>
              <a:t>10. </a:t>
            </a:r>
            <a:r>
              <a:rPr lang="ko-KR" altLang="en-US" sz="1600" dirty="0"/>
              <a:t>택배묶음배송 언제쯤 되는지</a:t>
            </a:r>
          </a:p>
          <a:p>
            <a:r>
              <a:rPr lang="en-US" altLang="ko-KR" sz="1600" dirty="0"/>
              <a:t>11. </a:t>
            </a:r>
            <a:r>
              <a:rPr lang="ko-KR" altLang="en-US" sz="1600" dirty="0"/>
              <a:t>인트라넷에 </a:t>
            </a:r>
            <a:r>
              <a:rPr lang="ko-KR" altLang="en-US" sz="1600" dirty="0" err="1"/>
              <a:t>수정시</a:t>
            </a:r>
            <a:r>
              <a:rPr lang="ko-KR" altLang="en-US" sz="1600" dirty="0"/>
              <a:t> </a:t>
            </a:r>
            <a:r>
              <a:rPr lang="en-US" altLang="ko-KR" sz="1600" dirty="0"/>
              <a:t>''</a:t>
            </a:r>
            <a:r>
              <a:rPr lang="ko-KR" altLang="en-US" sz="1600" dirty="0"/>
              <a:t>배송메모</a:t>
            </a:r>
            <a:r>
              <a:rPr lang="en-US" altLang="ko-KR" sz="1600" dirty="0"/>
              <a:t>''</a:t>
            </a:r>
            <a:r>
              <a:rPr lang="ko-KR" altLang="en-US" sz="1600" dirty="0"/>
              <a:t>란 </a:t>
            </a:r>
            <a:r>
              <a:rPr lang="ko-KR" altLang="en-US" sz="1600" dirty="0" smtClean="0"/>
              <a:t>뜨는데 </a:t>
            </a:r>
            <a:r>
              <a:rPr lang="ko-KR" altLang="en-US" sz="1600" dirty="0"/>
              <a:t>고객이 기입하는 </a:t>
            </a:r>
            <a:r>
              <a:rPr lang="ko-KR" altLang="en-US" sz="1600" dirty="0" err="1"/>
              <a:t>란이</a:t>
            </a:r>
            <a:r>
              <a:rPr lang="ko-KR" altLang="en-US" sz="1600" dirty="0"/>
              <a:t> </a:t>
            </a:r>
            <a:r>
              <a:rPr lang="ko-KR" altLang="en-US" sz="1600" dirty="0" err="1" smtClean="0"/>
              <a:t>없슴</a:t>
            </a:r>
            <a:endParaRPr lang="en-US" altLang="ko-KR" sz="1600" dirty="0" smtClean="0"/>
          </a:p>
          <a:p>
            <a:r>
              <a:rPr lang="en-US" altLang="ko-KR" sz="1600" dirty="0"/>
              <a:t>12. </a:t>
            </a:r>
            <a:r>
              <a:rPr lang="ko-KR" altLang="en-US" sz="1600" dirty="0"/>
              <a:t>인트라넷에서 주문서 </a:t>
            </a:r>
            <a:r>
              <a:rPr lang="ko-KR" altLang="en-US" sz="1600" dirty="0" err="1"/>
              <a:t>입력시</a:t>
            </a:r>
            <a:r>
              <a:rPr lang="ko-KR" altLang="en-US" sz="1600" dirty="0"/>
              <a:t> 배송 선불의 경우 운송비 입력란이 활성 안됨</a:t>
            </a:r>
          </a:p>
          <a:p>
            <a:endParaRPr lang="ko-KR" altLang="en-US" sz="1600" dirty="0"/>
          </a:p>
          <a:p>
            <a:endParaRPr lang="ko-KR" altLang="en-US" sz="1600" dirty="0"/>
          </a:p>
          <a:p>
            <a:endParaRPr lang="ko-KR" altLang="en-US" sz="1600" dirty="0"/>
          </a:p>
        </p:txBody>
      </p:sp>
    </p:spTree>
    <p:extLst>
      <p:ext uri="{BB962C8B-B14F-4D97-AF65-F5344CB8AC3E}">
        <p14:creationId xmlns:p14="http://schemas.microsoft.com/office/powerpoint/2010/main" val="1638903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085192"/>
            <a:ext cx="5410200" cy="353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1800" dirty="0" err="1"/>
              <a:t>다인애드피아</a:t>
            </a:r>
            <a:r>
              <a:rPr lang="ko-KR" altLang="en-US" sz="1800" dirty="0"/>
              <a:t> 신규 </a:t>
            </a:r>
            <a:r>
              <a:rPr lang="ko-KR" altLang="en-US" sz="1800" dirty="0" err="1"/>
              <a:t>홈피</a:t>
            </a:r>
            <a:r>
              <a:rPr lang="en-US" altLang="ko-KR" sz="1800" dirty="0"/>
              <a:t>(</a:t>
            </a:r>
            <a:r>
              <a:rPr lang="ko-KR" altLang="en-US" sz="1800" dirty="0"/>
              <a:t>김연규실장</a:t>
            </a:r>
            <a:r>
              <a:rPr lang="en-US" altLang="ko-KR" sz="1800" dirty="0"/>
              <a:t>) </a:t>
            </a:r>
            <a:r>
              <a:rPr lang="en-US" altLang="ko-KR" sz="1800" dirty="0" smtClean="0"/>
              <a:t>– 2017.04.13 </a:t>
            </a:r>
            <a:r>
              <a:rPr lang="ko-KR" altLang="en-US" sz="1800" dirty="0" smtClean="0"/>
              <a:t>수정</a:t>
            </a:r>
            <a:endParaRPr lang="ko-KR" altLang="en-US" sz="1800" dirty="0"/>
          </a:p>
        </p:txBody>
      </p:sp>
      <p:sp>
        <p:nvSpPr>
          <p:cNvPr id="20" name="TextBox 19"/>
          <p:cNvSpPr txBox="1"/>
          <p:nvPr/>
        </p:nvSpPr>
        <p:spPr>
          <a:xfrm>
            <a:off x="6138982" y="4797152"/>
            <a:ext cx="25202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err="1" smtClean="0"/>
              <a:t>칼선다운</a:t>
            </a:r>
            <a:r>
              <a:rPr lang="ko-KR" altLang="en-US" dirty="0" smtClean="0"/>
              <a:t> 만들어 주세요 제품명으로</a:t>
            </a:r>
            <a:r>
              <a:rPr lang="en-US" altLang="ko-KR" dirty="0" smtClean="0"/>
              <a:t>(kin)</a:t>
            </a:r>
          </a:p>
          <a:p>
            <a:r>
              <a:rPr lang="en-US" altLang="ko-KR" dirty="0" smtClean="0"/>
              <a:t>.zip </a:t>
            </a:r>
            <a:r>
              <a:rPr lang="ko-KR" altLang="en-US" dirty="0" smtClean="0"/>
              <a:t>파일로 </a:t>
            </a:r>
            <a:r>
              <a:rPr lang="ko-KR" altLang="en-US" dirty="0" err="1" smtClean="0"/>
              <a:t>도무송방에</a:t>
            </a:r>
            <a:r>
              <a:rPr lang="ko-KR" altLang="en-US" dirty="0" smtClean="0"/>
              <a:t> 업로드 해놓았어요</a:t>
            </a:r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2935615" y="3624054"/>
            <a:ext cx="1636385" cy="31939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2" name="직선 화살표 연결선 21"/>
          <p:cNvCxnSpPr>
            <a:stCxn id="20" idx="1"/>
            <a:endCxn id="4" idx="2"/>
          </p:cNvCxnSpPr>
          <p:nvPr/>
        </p:nvCxnSpPr>
        <p:spPr>
          <a:xfrm flipH="1" flipV="1">
            <a:off x="3753808" y="3943444"/>
            <a:ext cx="2385174" cy="14538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1723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0671" y="1078383"/>
            <a:ext cx="3695700" cy="433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413936"/>
            <a:ext cx="2333625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1800" dirty="0" err="1"/>
              <a:t>다인애드피아</a:t>
            </a:r>
            <a:r>
              <a:rPr lang="ko-KR" altLang="en-US" sz="1800" dirty="0"/>
              <a:t> 신규 </a:t>
            </a:r>
            <a:r>
              <a:rPr lang="ko-KR" altLang="en-US" sz="1800" dirty="0" err="1"/>
              <a:t>홈피</a:t>
            </a:r>
            <a:r>
              <a:rPr lang="en-US" altLang="ko-KR" sz="1800" dirty="0"/>
              <a:t>(</a:t>
            </a:r>
            <a:r>
              <a:rPr lang="ko-KR" altLang="en-US" sz="1800" dirty="0"/>
              <a:t>김연규실장</a:t>
            </a:r>
            <a:r>
              <a:rPr lang="en-US" altLang="ko-KR" sz="1800" dirty="0"/>
              <a:t>) </a:t>
            </a:r>
            <a:r>
              <a:rPr lang="en-US" altLang="ko-KR" sz="1800" dirty="0" smtClean="0"/>
              <a:t>– 2017.04.13 </a:t>
            </a:r>
            <a:r>
              <a:rPr lang="ko-KR" altLang="en-US" sz="1800" dirty="0" smtClean="0"/>
              <a:t>수정</a:t>
            </a:r>
            <a:endParaRPr lang="ko-KR" altLang="en-US" sz="1800" dirty="0"/>
          </a:p>
        </p:txBody>
      </p:sp>
      <p:sp>
        <p:nvSpPr>
          <p:cNvPr id="20" name="TextBox 19"/>
          <p:cNvSpPr txBox="1"/>
          <p:nvPr/>
        </p:nvSpPr>
        <p:spPr>
          <a:xfrm>
            <a:off x="605850" y="3245321"/>
            <a:ext cx="33843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구형 </a:t>
            </a:r>
            <a:r>
              <a:rPr lang="ko-KR" altLang="en-US" dirty="0" err="1" smtClean="0"/>
              <a:t>홈피에</a:t>
            </a:r>
            <a:r>
              <a:rPr lang="ko-KR" altLang="en-US" dirty="0" smtClean="0"/>
              <a:t> 있던 </a:t>
            </a:r>
            <a:r>
              <a:rPr lang="ko-KR" altLang="en-US" dirty="0" err="1" smtClean="0"/>
              <a:t>칼선</a:t>
            </a:r>
            <a:r>
              <a:rPr lang="ko-KR" altLang="en-US" dirty="0" smtClean="0"/>
              <a:t> 모음 </a:t>
            </a:r>
            <a:r>
              <a:rPr lang="en-US" altLang="ko-KR" dirty="0" smtClean="0"/>
              <a:t>FTP </a:t>
            </a:r>
            <a:r>
              <a:rPr lang="ko-KR" altLang="en-US" dirty="0" smtClean="0"/>
              <a:t>링크를 신규 </a:t>
            </a:r>
            <a:r>
              <a:rPr lang="ko-KR" altLang="en-US" dirty="0" err="1" smtClean="0"/>
              <a:t>홈피에도</a:t>
            </a:r>
            <a:r>
              <a:rPr lang="ko-KR" altLang="en-US" dirty="0" smtClean="0"/>
              <a:t> 적용바람 </a:t>
            </a:r>
            <a:r>
              <a:rPr lang="ko-KR" altLang="en-US" dirty="0" err="1" smtClean="0"/>
              <a:t>이쁘게</a:t>
            </a:r>
            <a:r>
              <a:rPr lang="en-US" altLang="ko-KR" dirty="0" smtClean="0"/>
              <a:t>~</a:t>
            </a:r>
          </a:p>
          <a:p>
            <a:endParaRPr lang="en-US" altLang="ko-KR" dirty="0"/>
          </a:p>
          <a:p>
            <a:r>
              <a:rPr lang="en-US" altLang="ko-KR" dirty="0"/>
              <a:t>http://www.dainadpia.co.kr:8100/pay_domusongcal.asp</a:t>
            </a:r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1536243" y="1784360"/>
            <a:ext cx="1523589" cy="63652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2" name="직선 화살표 연결선 21"/>
          <p:cNvCxnSpPr>
            <a:stCxn id="4" idx="2"/>
            <a:endCxn id="14" idx="1"/>
          </p:cNvCxnSpPr>
          <p:nvPr/>
        </p:nvCxnSpPr>
        <p:spPr>
          <a:xfrm>
            <a:off x="2298038" y="2420887"/>
            <a:ext cx="2273962" cy="23810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직사각형 13"/>
          <p:cNvSpPr/>
          <p:nvPr/>
        </p:nvSpPr>
        <p:spPr>
          <a:xfrm>
            <a:off x="4572000" y="4604156"/>
            <a:ext cx="2520280" cy="39549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966875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266" r="55154" b="40161"/>
          <a:stretch/>
        </p:blipFill>
        <p:spPr bwMode="auto">
          <a:xfrm>
            <a:off x="3679165" y="1148400"/>
            <a:ext cx="3900193" cy="3653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642890"/>
            <a:ext cx="2333625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err="1"/>
              <a:t>다인애드피아</a:t>
            </a:r>
            <a:r>
              <a:rPr lang="ko-KR" altLang="en-US" dirty="0"/>
              <a:t> 신규 </a:t>
            </a:r>
            <a:r>
              <a:rPr lang="ko-KR" altLang="en-US" dirty="0" err="1"/>
              <a:t>홈피</a:t>
            </a:r>
            <a:r>
              <a:rPr lang="en-US" altLang="ko-KR" dirty="0"/>
              <a:t>(</a:t>
            </a:r>
            <a:r>
              <a:rPr lang="ko-KR" altLang="en-US" dirty="0"/>
              <a:t>김연규실장</a:t>
            </a:r>
            <a:r>
              <a:rPr lang="en-US" altLang="ko-KR" dirty="0"/>
              <a:t>)</a:t>
            </a:r>
            <a:r>
              <a:rPr lang="en-US" altLang="ko-KR" sz="1600" dirty="0"/>
              <a:t> – 2017.04.17 </a:t>
            </a:r>
            <a:r>
              <a:rPr lang="ko-KR" altLang="en-US" sz="1600" dirty="0"/>
              <a:t>요청</a:t>
            </a:r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1176203" y="4013314"/>
            <a:ext cx="1523589" cy="63652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2" name="직선 화살표 연결선 21"/>
          <p:cNvCxnSpPr>
            <a:stCxn id="4" idx="3"/>
            <a:endCxn id="12" idx="1"/>
          </p:cNvCxnSpPr>
          <p:nvPr/>
        </p:nvCxnSpPr>
        <p:spPr>
          <a:xfrm flipV="1">
            <a:off x="2699792" y="3290040"/>
            <a:ext cx="979373" cy="10415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8409" y="1174028"/>
            <a:ext cx="3819550" cy="4933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3679165" y="3136151"/>
            <a:ext cx="33843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 err="1" smtClean="0"/>
              <a:t>칼선</a:t>
            </a:r>
            <a:r>
              <a:rPr lang="ko-KR" altLang="en-US" sz="1400" dirty="0" smtClean="0"/>
              <a:t> 모음 </a:t>
            </a:r>
            <a:r>
              <a:rPr lang="en-US" altLang="ko-KR" sz="1400" dirty="0" smtClean="0"/>
              <a:t>FTP</a:t>
            </a:r>
            <a:endParaRPr lang="ko-KR" altLang="en-US" sz="1400" dirty="0"/>
          </a:p>
        </p:txBody>
      </p:sp>
      <p:sp>
        <p:nvSpPr>
          <p:cNvPr id="15" name="TextBox 14"/>
          <p:cNvSpPr txBox="1"/>
          <p:nvPr/>
        </p:nvSpPr>
        <p:spPr>
          <a:xfrm>
            <a:off x="188698" y="849315"/>
            <a:ext cx="313929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인쇄가이드 </a:t>
            </a:r>
            <a:r>
              <a:rPr lang="ko-KR" altLang="en-US" dirty="0" err="1" smtClean="0"/>
              <a:t>다인자료실에도</a:t>
            </a:r>
            <a:r>
              <a:rPr lang="ko-KR" altLang="en-US" dirty="0" smtClean="0"/>
              <a:t> 추가요망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en-US" altLang="ko-KR" dirty="0"/>
              <a:t>http://www.dainadpia.co.kr:8100/pay_domusongcal.asp</a:t>
            </a:r>
            <a:endParaRPr lang="ko-KR" altLang="en-US" dirty="0"/>
          </a:p>
          <a:p>
            <a:endParaRPr lang="en-US" altLang="ko-KR" dirty="0" smtClean="0"/>
          </a:p>
          <a:p>
            <a:r>
              <a:rPr lang="ko-KR" altLang="en-US" dirty="0" err="1" smtClean="0"/>
              <a:t>여기타고</a:t>
            </a:r>
            <a:r>
              <a:rPr lang="ko-KR" altLang="en-US" dirty="0" smtClean="0"/>
              <a:t> 들어가면</a:t>
            </a:r>
            <a:endParaRPr lang="en-US" altLang="ko-KR" dirty="0" smtClean="0"/>
          </a:p>
          <a:p>
            <a:r>
              <a:rPr lang="ko-KR" altLang="en-US" dirty="0" smtClean="0"/>
              <a:t>이렇게 표시됨 </a:t>
            </a:r>
            <a:endParaRPr lang="ko-KR" altLang="en-US" dirty="0"/>
          </a:p>
        </p:txBody>
      </p:sp>
      <p:cxnSp>
        <p:nvCxnSpPr>
          <p:cNvPr id="16" name="직선 화살표 연결선 15"/>
          <p:cNvCxnSpPr/>
          <p:nvPr/>
        </p:nvCxnSpPr>
        <p:spPr>
          <a:xfrm flipV="1">
            <a:off x="2411760" y="2348880"/>
            <a:ext cx="3312368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53327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E:\접수데이타\거래내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015099"/>
            <a:ext cx="3672408" cy="3502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E:\접수데이타\교정보기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5796" y="3185626"/>
            <a:ext cx="5903506" cy="2571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/>
              <a:t>다인애드피아</a:t>
            </a:r>
            <a:r>
              <a:rPr lang="ko-KR" altLang="en-US" dirty="0"/>
              <a:t> 신규 </a:t>
            </a:r>
            <a:r>
              <a:rPr lang="ko-KR" altLang="en-US" dirty="0" err="1"/>
              <a:t>홈피</a:t>
            </a:r>
            <a:r>
              <a:rPr lang="en-US" altLang="ko-KR" dirty="0"/>
              <a:t>(</a:t>
            </a:r>
            <a:r>
              <a:rPr lang="ko-KR" altLang="en-US" dirty="0"/>
              <a:t>김연규실장</a:t>
            </a:r>
            <a:r>
              <a:rPr lang="en-US" altLang="ko-KR" dirty="0"/>
              <a:t>)</a:t>
            </a:r>
            <a:r>
              <a:rPr lang="en-US" altLang="ko-KR" sz="1600" dirty="0"/>
              <a:t> – 2017.04.17 </a:t>
            </a:r>
            <a:r>
              <a:rPr lang="ko-KR" altLang="en-US" sz="1600" dirty="0"/>
              <a:t>요청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44747" y="1124744"/>
            <a:ext cx="8229600" cy="5001419"/>
          </a:xfrm>
        </p:spPr>
        <p:txBody>
          <a:bodyPr/>
          <a:lstStyle/>
          <a:p>
            <a:r>
              <a:rPr lang="ko-KR" altLang="en-US" dirty="0" smtClean="0"/>
              <a:t>교정보기</a:t>
            </a:r>
            <a:endParaRPr lang="en-US" altLang="ko-KR" dirty="0" smtClean="0"/>
          </a:p>
          <a:p>
            <a:pPr marL="0" indent="0">
              <a:buNone/>
            </a:pPr>
            <a:r>
              <a:rPr lang="ko-KR" altLang="en-US" dirty="0" err="1" smtClean="0">
                <a:solidFill>
                  <a:srgbClr val="FF0000"/>
                </a:solidFill>
              </a:rPr>
              <a:t>칼라미</a:t>
            </a:r>
            <a:r>
              <a:rPr lang="ko-KR" altLang="en-US" dirty="0" smtClean="0">
                <a:solidFill>
                  <a:srgbClr val="FF0000"/>
                </a:solidFill>
              </a:rPr>
              <a:t> </a:t>
            </a:r>
            <a:r>
              <a:rPr lang="ko-KR" altLang="en-US" dirty="0" err="1" smtClean="0">
                <a:solidFill>
                  <a:srgbClr val="FF0000"/>
                </a:solidFill>
              </a:rPr>
              <a:t>마이페이지의</a:t>
            </a:r>
            <a:r>
              <a:rPr lang="ko-KR" altLang="en-US" dirty="0" smtClean="0">
                <a:solidFill>
                  <a:srgbClr val="FF0000"/>
                </a:solidFill>
              </a:rPr>
              <a:t> 교정보기처럼 주문내역에 있는 교정보기 적용해주세요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2843081" y="4437112"/>
            <a:ext cx="936831" cy="2520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9" name="직선 화살표 연결선 8"/>
          <p:cNvCxnSpPr>
            <a:stCxn id="6" idx="1"/>
          </p:cNvCxnSpPr>
          <p:nvPr/>
        </p:nvCxnSpPr>
        <p:spPr>
          <a:xfrm flipH="1">
            <a:off x="971600" y="4563126"/>
            <a:ext cx="1871481" cy="7379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직사각형 12"/>
          <p:cNvSpPr/>
          <p:nvPr/>
        </p:nvSpPr>
        <p:spPr>
          <a:xfrm>
            <a:off x="8279262" y="4904987"/>
            <a:ext cx="360040" cy="39604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4" name="직선 화살표 연결선 13"/>
          <p:cNvCxnSpPr/>
          <p:nvPr/>
        </p:nvCxnSpPr>
        <p:spPr>
          <a:xfrm>
            <a:off x="4355976" y="3429000"/>
            <a:ext cx="4103306" cy="167400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788024" y="1988840"/>
            <a:ext cx="338322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 err="1" smtClean="0">
                <a:solidFill>
                  <a:srgbClr val="FF0000"/>
                </a:solidFill>
              </a:rPr>
              <a:t>칼라미에</a:t>
            </a:r>
            <a:r>
              <a:rPr lang="ko-KR" altLang="en-US" sz="2000" dirty="0" smtClean="0">
                <a:solidFill>
                  <a:srgbClr val="FF0000"/>
                </a:solidFill>
              </a:rPr>
              <a:t> </a:t>
            </a:r>
            <a:r>
              <a:rPr lang="ko-KR" altLang="en-US" sz="2000" dirty="0" err="1" smtClean="0">
                <a:solidFill>
                  <a:srgbClr val="FF0000"/>
                </a:solidFill>
              </a:rPr>
              <a:t>마이페이지처럼</a:t>
            </a:r>
            <a:r>
              <a:rPr lang="ko-KR" altLang="en-US" sz="2000" dirty="0" smtClean="0">
                <a:solidFill>
                  <a:srgbClr val="FF0000"/>
                </a:solidFill>
              </a:rPr>
              <a:t> 교정보기 만들어주세요 주문배송에서 </a:t>
            </a:r>
            <a:r>
              <a:rPr lang="ko-KR" altLang="en-US" sz="2000" dirty="0" err="1" smtClean="0">
                <a:solidFill>
                  <a:srgbClr val="FF0000"/>
                </a:solidFill>
              </a:rPr>
              <a:t>보는것보단</a:t>
            </a:r>
            <a:r>
              <a:rPr lang="ko-KR" altLang="en-US" sz="2000" dirty="0" smtClean="0">
                <a:solidFill>
                  <a:srgbClr val="FF0000"/>
                </a:solidFill>
              </a:rPr>
              <a:t> 편하도록</a:t>
            </a:r>
            <a:endParaRPr lang="ko-KR" alt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84439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/>
              <a:t>다인애드피아</a:t>
            </a:r>
            <a:r>
              <a:rPr lang="ko-KR" altLang="en-US" dirty="0"/>
              <a:t> 신규 </a:t>
            </a:r>
            <a:r>
              <a:rPr lang="ko-KR" altLang="en-US" dirty="0" err="1"/>
              <a:t>홈피</a:t>
            </a:r>
            <a:r>
              <a:rPr lang="en-US" altLang="ko-KR" dirty="0"/>
              <a:t>(</a:t>
            </a:r>
            <a:r>
              <a:rPr lang="ko-KR" altLang="en-US" dirty="0"/>
              <a:t>김연규실장</a:t>
            </a:r>
            <a:r>
              <a:rPr lang="en-US" altLang="ko-KR" dirty="0"/>
              <a:t>)</a:t>
            </a:r>
            <a:r>
              <a:rPr lang="en-US" altLang="ko-KR" sz="1600" dirty="0"/>
              <a:t> – 2017.04.17 </a:t>
            </a:r>
            <a:r>
              <a:rPr lang="ko-KR" altLang="en-US" sz="1600" dirty="0"/>
              <a:t>요청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44747" y="1124744"/>
            <a:ext cx="8229600" cy="5001419"/>
          </a:xfrm>
        </p:spPr>
        <p:txBody>
          <a:bodyPr/>
          <a:lstStyle/>
          <a:p>
            <a:r>
              <a:rPr lang="ko-KR" altLang="en-US" dirty="0" err="1" smtClean="0"/>
              <a:t>당일판</a:t>
            </a:r>
            <a:r>
              <a:rPr lang="ko-KR" altLang="en-US" dirty="0" smtClean="0"/>
              <a:t> 체크 박스는 전단과 명함만 나오도록 수정요망</a:t>
            </a:r>
            <a:endParaRPr lang="en-US" altLang="ko-KR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700808"/>
            <a:ext cx="5955432" cy="39576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직선 화살표 연결선 9"/>
          <p:cNvCxnSpPr>
            <a:stCxn id="11" idx="3"/>
            <a:endCxn id="8" idx="1"/>
          </p:cNvCxnSpPr>
          <p:nvPr/>
        </p:nvCxnSpPr>
        <p:spPr>
          <a:xfrm flipV="1">
            <a:off x="5940151" y="3764359"/>
            <a:ext cx="936105" cy="9912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직사각형 10"/>
          <p:cNvSpPr/>
          <p:nvPr/>
        </p:nvSpPr>
        <p:spPr>
          <a:xfrm>
            <a:off x="4025196" y="4557627"/>
            <a:ext cx="1914955" cy="39604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6876256" y="2948751"/>
            <a:ext cx="18002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 smtClean="0">
                <a:solidFill>
                  <a:srgbClr val="FF0000"/>
                </a:solidFill>
              </a:rPr>
              <a:t>명함과 </a:t>
            </a:r>
            <a:r>
              <a:rPr lang="ko-KR" altLang="en-US" sz="2000" dirty="0" err="1" smtClean="0">
                <a:solidFill>
                  <a:srgbClr val="FF0000"/>
                </a:solidFill>
              </a:rPr>
              <a:t>합판전단지만</a:t>
            </a:r>
            <a:r>
              <a:rPr lang="ko-KR" altLang="en-US" sz="2000" dirty="0" smtClean="0">
                <a:solidFill>
                  <a:srgbClr val="FF0000"/>
                </a:solidFill>
              </a:rPr>
              <a:t> 보이도록</a:t>
            </a:r>
            <a:r>
              <a:rPr lang="ko-KR" altLang="en-US" sz="2000" dirty="0" smtClean="0"/>
              <a:t> 나머지 항목은 숨겨 주세요</a:t>
            </a: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9907981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</TotalTime>
  <Words>339</Words>
  <Application>Microsoft Office PowerPoint</Application>
  <PresentationFormat>화면 슬라이드 쇼(4:3)</PresentationFormat>
  <Paragraphs>65</Paragraphs>
  <Slides>11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2" baseType="lpstr">
      <vt:lpstr>Office 테마</vt:lpstr>
      <vt:lpstr>다인애드피아 신규 홈피(김연규실장) – 2017.04.10 수정</vt:lpstr>
      <vt:lpstr>다인애드피아 신규 홈피(김연규실장) – 2017.04.10 수정</vt:lpstr>
      <vt:lpstr>다인애드피아 신규 홈피(김연규실장) – 2017.04.10 수정</vt:lpstr>
      <vt:lpstr>다인애드피아 신규 홈피(김연규실장) – 2017.04.10 수정</vt:lpstr>
      <vt:lpstr>다인애드피아 신규 홈피(김연규실장) – 2017.04.13 수정</vt:lpstr>
      <vt:lpstr>다인애드피아 신규 홈피(김연규실장) – 2017.04.13 수정</vt:lpstr>
      <vt:lpstr>다인애드피아 신규 홈피(김연규실장) – 2017.04.17 요청</vt:lpstr>
      <vt:lpstr>다인애드피아 신규 홈피(김연규실장) – 2017.04.17 요청</vt:lpstr>
      <vt:lpstr>다인애드피아 신규 홈피(김연규실장) – 2017.04.17 요청</vt:lpstr>
      <vt:lpstr>다인애드피아 신규 홈피(김연규실장) – 2017.04.17 요청</vt:lpstr>
      <vt:lpstr>다인애드피아 신규 홈피(김연규실장) – 2017.04.17 요청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다인애드피아 신규 홈피(오승준실장)</dc:title>
  <dc:creator>dhprinting48431@gmail.com</dc:creator>
  <cp:lastModifiedBy>DIA_PC167(T)</cp:lastModifiedBy>
  <cp:revision>42</cp:revision>
  <cp:lastPrinted>2017-04-09T06:48:29Z</cp:lastPrinted>
  <dcterms:created xsi:type="dcterms:W3CDTF">2017-03-23T00:50:42Z</dcterms:created>
  <dcterms:modified xsi:type="dcterms:W3CDTF">2017-04-17T00:02:45Z</dcterms:modified>
</cp:coreProperties>
</file>