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3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94" autoAdjust="0"/>
  </p:normalViewPr>
  <p:slideViewPr>
    <p:cSldViewPr>
      <p:cViewPr varScale="1">
        <p:scale>
          <a:sx n="110" d="100"/>
          <a:sy n="110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노트 개체 틀 7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29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ko-KR" altLang="en-US" dirty="0" err="1" smtClean="0"/>
              <a:t>다인애드피아</a:t>
            </a:r>
            <a:r>
              <a:rPr lang="ko-KR" altLang="en-US" dirty="0" smtClean="0"/>
              <a:t> 신규 </a:t>
            </a:r>
            <a:r>
              <a:rPr lang="ko-KR" altLang="en-US" dirty="0" err="1" smtClean="0"/>
              <a:t>홈피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김연규실장</a:t>
            </a:r>
            <a:r>
              <a:rPr lang="en-US" altLang="ko-KR" sz="1200" dirty="0" smtClean="0"/>
              <a:t>)</a:t>
            </a:r>
            <a:endParaRPr lang="ko-KR" altLang="en-US" dirty="0"/>
          </a:p>
        </p:txBody>
      </p:sp>
      <p:sp>
        <p:nvSpPr>
          <p:cNvPr id="8" name="텍스트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88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8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86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59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76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8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54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9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08492-8A70-4057-A651-2E111BAFA313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73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52" y="6093296"/>
            <a:ext cx="1689744" cy="586013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3D33-737F-4548-90CA-425D25951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8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1.4:8989/board/qnalist.asp?boardname=QSYS01&amp;selectserial=257&amp;page=1&amp;mode=&amp;searchstr=&amp;actionmode=rea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다인애드피아</a:t>
            </a:r>
            <a:r>
              <a:rPr lang="ko-KR" altLang="en-US" sz="1800" dirty="0"/>
              <a:t> 신규 </a:t>
            </a:r>
            <a:r>
              <a:rPr lang="ko-KR" altLang="en-US" sz="1800" dirty="0" err="1"/>
              <a:t>홈피</a:t>
            </a:r>
            <a:r>
              <a:rPr lang="en-US" altLang="ko-KR" sz="1800" dirty="0"/>
              <a:t>(</a:t>
            </a:r>
            <a:r>
              <a:rPr lang="ko-KR" altLang="en-US" sz="1800" dirty="0"/>
              <a:t>김연규실장</a:t>
            </a:r>
            <a:r>
              <a:rPr lang="en-US" altLang="ko-KR" sz="1800" dirty="0"/>
              <a:t>) </a:t>
            </a:r>
            <a:r>
              <a:rPr lang="en-US" altLang="ko-KR" sz="1800" dirty="0" smtClean="0"/>
              <a:t>– 2017.04.10 </a:t>
            </a:r>
            <a:r>
              <a:rPr lang="ko-KR" altLang="en-US" sz="1800" dirty="0" smtClean="0"/>
              <a:t>수정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8192"/>
            <a:ext cx="8229600" cy="46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940152" y="4149080"/>
            <a:ext cx="28083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>
            <a:endCxn id="7" idx="0"/>
          </p:cNvCxnSpPr>
          <p:nvPr/>
        </p:nvCxnSpPr>
        <p:spPr>
          <a:xfrm>
            <a:off x="7344308" y="4725144"/>
            <a:ext cx="360040" cy="468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216" y="519406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주문서 수정</a:t>
            </a:r>
            <a:endParaRPr lang="en-US" altLang="ko-KR" dirty="0" smtClean="0"/>
          </a:p>
          <a:p>
            <a:r>
              <a:rPr lang="ko-KR" altLang="en-US" dirty="0" smtClean="0"/>
              <a:t>진행확인 추가요망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467544" y="11247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131840" y="11247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67544" y="1232756"/>
            <a:ext cx="26642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8367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폭 넓게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7865348" y="4155007"/>
            <a:ext cx="739100" cy="2821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endCxn id="19" idx="2"/>
          </p:cNvCxnSpPr>
          <p:nvPr/>
        </p:nvCxnSpPr>
        <p:spPr>
          <a:xfrm flipH="1" flipV="1">
            <a:off x="7865348" y="1327527"/>
            <a:ext cx="423048" cy="2814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77216" y="6811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목록보기 </a:t>
            </a:r>
            <a:r>
              <a:rPr lang="ko-KR" altLang="en-US" dirty="0" err="1" smtClean="0"/>
              <a:t>클릭시</a:t>
            </a:r>
            <a:endParaRPr lang="en-US" altLang="ko-KR" dirty="0" smtClean="0"/>
          </a:p>
          <a:p>
            <a:r>
              <a:rPr lang="ko-KR" altLang="en-US" dirty="0" smtClean="0"/>
              <a:t>전체보기로 넘어감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81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2017.04.17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747" y="1124744"/>
            <a:ext cx="8229600" cy="5001419"/>
          </a:xfrm>
        </p:spPr>
        <p:txBody>
          <a:bodyPr/>
          <a:lstStyle/>
          <a:p>
            <a:r>
              <a:rPr lang="ko-KR" altLang="en-US" dirty="0" smtClean="0"/>
              <a:t>기타인쇄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 필름 항목 삭제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431244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삭제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0"/>
          <a:stretch/>
        </p:blipFill>
        <p:spPr bwMode="auto">
          <a:xfrm>
            <a:off x="611560" y="3330394"/>
            <a:ext cx="2009775" cy="19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971600" y="4189318"/>
            <a:ext cx="576064" cy="2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>
            <a:stCxn id="16" idx="3"/>
            <a:endCxn id="10" idx="1"/>
          </p:cNvCxnSpPr>
          <p:nvPr/>
        </p:nvCxnSpPr>
        <p:spPr>
          <a:xfrm>
            <a:off x="1547664" y="4338378"/>
            <a:ext cx="1512168" cy="158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4716016" y="1124744"/>
            <a:ext cx="39604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기본옵션</a:t>
            </a:r>
            <a:endParaRPr lang="en-US" altLang="ko-K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39" y="1772816"/>
            <a:ext cx="3887417" cy="41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789394" y="2492896"/>
            <a:ext cx="3743045" cy="2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824713" y="5517232"/>
            <a:ext cx="3743045" cy="2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1" idx="0"/>
            <a:endCxn id="19" idx="2"/>
          </p:cNvCxnSpPr>
          <p:nvPr/>
        </p:nvCxnSpPr>
        <p:spPr>
          <a:xfrm flipH="1" flipV="1">
            <a:off x="6605972" y="1942743"/>
            <a:ext cx="54945" cy="550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2" idx="1"/>
          </p:cNvCxnSpPr>
          <p:nvPr/>
        </p:nvCxnSpPr>
        <p:spPr>
          <a:xfrm flipV="1">
            <a:off x="4824713" y="1942743"/>
            <a:ext cx="1781259" cy="3723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7944" y="1573411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실장님이 작업하시는 거면 삭제 해주세요</a:t>
            </a:r>
            <a:r>
              <a:rPr lang="en-US" altLang="ko-KR" dirty="0" smtClean="0">
                <a:solidFill>
                  <a:srgbClr val="FF0000"/>
                </a:solidFill>
              </a:rPr>
              <a:t>~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5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58" y="3962647"/>
            <a:ext cx="3726185" cy="18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07" y="4293096"/>
            <a:ext cx="1833444" cy="16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04" y="1221314"/>
            <a:ext cx="4384159" cy="24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99"/>
          <a:stretch/>
        </p:blipFill>
        <p:spPr bwMode="auto">
          <a:xfrm>
            <a:off x="633414" y="2724150"/>
            <a:ext cx="2016654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2017.04.17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747" y="1124744"/>
            <a:ext cx="8229600" cy="5001419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초대장항목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411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삭제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99592" y="299695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/>
          <p:cNvCxnSpPr>
            <a:stCxn id="16" idx="3"/>
            <a:endCxn id="10" idx="1"/>
          </p:cNvCxnSpPr>
          <p:nvPr/>
        </p:nvCxnSpPr>
        <p:spPr>
          <a:xfrm flipV="1">
            <a:off x="2267744" y="1741458"/>
            <a:ext cx="163667" cy="1399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899592" y="3284984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722076" y="2196135"/>
            <a:ext cx="199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기존 일반지로 대체 현재 </a:t>
            </a:r>
            <a:r>
              <a:rPr lang="ko-KR" altLang="en-US" dirty="0" err="1" smtClean="0">
                <a:solidFill>
                  <a:srgbClr val="FF0000"/>
                </a:solidFill>
              </a:rPr>
              <a:t>수입지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A</a:t>
            </a:r>
            <a:r>
              <a:rPr lang="ko-KR" altLang="en-US" dirty="0" smtClean="0">
                <a:solidFill>
                  <a:srgbClr val="FF0000"/>
                </a:solidFill>
              </a:rPr>
              <a:t>항목으로 </a:t>
            </a:r>
            <a:r>
              <a:rPr lang="ko-KR" altLang="en-US" dirty="0" err="1" smtClean="0">
                <a:solidFill>
                  <a:srgbClr val="FF0000"/>
                </a:solidFill>
              </a:rPr>
              <a:t>보암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4" name="직선 화살표 연결선 23"/>
          <p:cNvCxnSpPr>
            <a:stCxn id="22" idx="3"/>
            <a:endCxn id="23" idx="1"/>
          </p:cNvCxnSpPr>
          <p:nvPr/>
        </p:nvCxnSpPr>
        <p:spPr>
          <a:xfrm flipV="1">
            <a:off x="2267744" y="2657800"/>
            <a:ext cx="454332" cy="77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99592" y="3573016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458906" y="4892022"/>
            <a:ext cx="199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수입지명함으로</a:t>
            </a:r>
            <a:r>
              <a:rPr lang="ko-KR" altLang="en-US" dirty="0" smtClean="0">
                <a:solidFill>
                  <a:srgbClr val="FF0000"/>
                </a:solidFill>
              </a:rPr>
              <a:t> 통합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4" name="직선 화살표 연결선 33"/>
          <p:cNvCxnSpPr>
            <a:stCxn id="32" idx="2"/>
            <a:endCxn id="33" idx="1"/>
          </p:cNvCxnSpPr>
          <p:nvPr/>
        </p:nvCxnSpPr>
        <p:spPr>
          <a:xfrm>
            <a:off x="1583668" y="3861048"/>
            <a:ext cx="875238" cy="1354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endCxn id="22" idx="3"/>
          </p:cNvCxnSpPr>
          <p:nvPr/>
        </p:nvCxnSpPr>
        <p:spPr>
          <a:xfrm flipH="1">
            <a:off x="2267744" y="2443820"/>
            <a:ext cx="4896544" cy="98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7154499" y="2204864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직선 화살표 연결선 42"/>
          <p:cNvCxnSpPr>
            <a:endCxn id="32" idx="3"/>
          </p:cNvCxnSpPr>
          <p:nvPr/>
        </p:nvCxnSpPr>
        <p:spPr>
          <a:xfrm flipH="1" flipV="1">
            <a:off x="2267744" y="3717032"/>
            <a:ext cx="4532406" cy="1046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6810876" y="4538118"/>
            <a:ext cx="1368152" cy="36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34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</a:t>
            </a:r>
            <a:r>
              <a:rPr lang="en-US" altLang="ko-KR" sz="1600" dirty="0" smtClean="0"/>
              <a:t>2017.04.18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747" y="980729"/>
            <a:ext cx="8229600" cy="360039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인쇄단가중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uv</a:t>
            </a:r>
            <a:r>
              <a:rPr lang="ko-KR" altLang="en-US" dirty="0" smtClean="0">
                <a:solidFill>
                  <a:srgbClr val="FF0000"/>
                </a:solidFill>
              </a:rPr>
              <a:t>와 </a:t>
            </a:r>
            <a:r>
              <a:rPr lang="en-US" altLang="ko-KR" dirty="0" err="1" smtClean="0">
                <a:solidFill>
                  <a:srgbClr val="FF0000"/>
                </a:solidFill>
              </a:rPr>
              <a:t>ctp</a:t>
            </a:r>
            <a:r>
              <a:rPr lang="ko-KR" altLang="en-US" dirty="0" smtClean="0">
                <a:solidFill>
                  <a:srgbClr val="FF0000"/>
                </a:solidFill>
              </a:rPr>
              <a:t>의 수량표기가 </a:t>
            </a:r>
            <a:r>
              <a:rPr lang="en-US" altLang="ko-KR" dirty="0" smtClean="0">
                <a:solidFill>
                  <a:srgbClr val="FF0000"/>
                </a:solidFill>
              </a:rPr>
              <a:t>UV</a:t>
            </a:r>
            <a:r>
              <a:rPr lang="ko-KR" altLang="en-US" dirty="0" smtClean="0">
                <a:solidFill>
                  <a:srgbClr val="FF0000"/>
                </a:solidFill>
              </a:rPr>
              <a:t>는 면 </a:t>
            </a:r>
            <a:r>
              <a:rPr lang="en-US" altLang="ko-KR" dirty="0" smtClean="0">
                <a:solidFill>
                  <a:srgbClr val="FF0000"/>
                </a:solidFill>
              </a:rPr>
              <a:t>CTP</a:t>
            </a:r>
            <a:r>
              <a:rPr lang="ko-KR" altLang="en-US" dirty="0" smtClean="0">
                <a:solidFill>
                  <a:srgbClr val="FF0000"/>
                </a:solidFill>
              </a:rPr>
              <a:t>는 연으로 되어 있는데 단순 오타인가요</a:t>
            </a:r>
            <a:r>
              <a:rPr lang="en-US" altLang="ko-KR" dirty="0" smtClean="0">
                <a:solidFill>
                  <a:srgbClr val="FF0000"/>
                </a:solidFill>
              </a:rPr>
              <a:t>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411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삭제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E:\접수데이타\u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3"/>
          <a:stretch/>
        </p:blipFill>
        <p:spPr bwMode="auto">
          <a:xfrm>
            <a:off x="581446" y="1412776"/>
            <a:ext cx="28506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접수데이타\ct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4" b="32534"/>
          <a:stretch/>
        </p:blipFill>
        <p:spPr bwMode="auto">
          <a:xfrm>
            <a:off x="3223499" y="1590810"/>
            <a:ext cx="5779247" cy="42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71600" y="1772816"/>
            <a:ext cx="216024" cy="1933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707904" y="2060848"/>
            <a:ext cx="216024" cy="3761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17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접수데이타\후가공없을시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2296"/>
            <a:ext cx="3205051" cy="45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접수데이타\후가공있을시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2808312" cy="44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</a:t>
            </a:r>
            <a:r>
              <a:rPr lang="en-US" altLang="ko-KR" sz="1600" dirty="0" smtClean="0"/>
              <a:t>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747" y="980729"/>
            <a:ext cx="8229600" cy="360039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독판주문시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후가공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없을때와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후가공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있을때의</a:t>
            </a:r>
            <a:r>
              <a:rPr lang="ko-KR" altLang="en-US" dirty="0">
                <a:solidFill>
                  <a:srgbClr val="FF0000"/>
                </a:solidFill>
              </a:rPr>
              <a:t> 인쇄가격이 </a:t>
            </a:r>
            <a:r>
              <a:rPr lang="ko-KR" altLang="en-US" dirty="0" err="1">
                <a:solidFill>
                  <a:srgbClr val="FF0000"/>
                </a:solidFill>
              </a:rPr>
              <a:t>차이남</a:t>
            </a:r>
            <a:r>
              <a:rPr lang="en-US" altLang="ko-KR" dirty="0">
                <a:solidFill>
                  <a:srgbClr val="FF0000"/>
                </a:solidFill>
              </a:rPr>
              <a:t>~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979712" y="2276873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508104" y="2524995"/>
            <a:ext cx="1800200" cy="399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86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5192"/>
            <a:ext cx="5410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38982" y="479715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칼선다운</a:t>
            </a:r>
            <a:r>
              <a:rPr lang="ko-KR" altLang="en-US" dirty="0" smtClean="0"/>
              <a:t> 만들어 주세요 제품명으로</a:t>
            </a:r>
            <a:r>
              <a:rPr lang="en-US" altLang="ko-KR" dirty="0" smtClean="0"/>
              <a:t>(kin)</a:t>
            </a:r>
          </a:p>
          <a:p>
            <a:r>
              <a:rPr lang="en-US" altLang="ko-KR" dirty="0" smtClean="0"/>
              <a:t>.zip </a:t>
            </a:r>
            <a:r>
              <a:rPr lang="ko-KR" altLang="en-US" dirty="0" smtClean="0"/>
              <a:t>파일로 </a:t>
            </a:r>
            <a:r>
              <a:rPr lang="ko-KR" altLang="en-US" dirty="0" err="1" smtClean="0"/>
              <a:t>도무송방에</a:t>
            </a:r>
            <a:r>
              <a:rPr lang="ko-KR" altLang="en-US" dirty="0" smtClean="0"/>
              <a:t> 업로드 해놓았어요</a:t>
            </a:r>
            <a:endParaRPr lang="ko-KR" altLang="en-US" dirty="0"/>
          </a:p>
        </p:txBody>
      </p:sp>
      <p:cxnSp>
        <p:nvCxnSpPr>
          <p:cNvPr id="22" name="직선 화살표 연결선 21"/>
          <p:cNvCxnSpPr>
            <a:stCxn id="20" idx="1"/>
            <a:endCxn id="4" idx="2"/>
          </p:cNvCxnSpPr>
          <p:nvPr/>
        </p:nvCxnSpPr>
        <p:spPr>
          <a:xfrm flipH="1" flipV="1">
            <a:off x="3753808" y="3943444"/>
            <a:ext cx="2385174" cy="1453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9221"/>
            <a:ext cx="2484205" cy="2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228184" y="1268760"/>
            <a:ext cx="2431078" cy="2792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3" r="70395" b="7284"/>
          <a:stretch/>
        </p:blipFill>
        <p:spPr bwMode="auto">
          <a:xfrm>
            <a:off x="3131840" y="3506418"/>
            <a:ext cx="932391" cy="43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935615" y="3624054"/>
            <a:ext cx="1636385" cy="319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96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8" y="968875"/>
            <a:ext cx="5618409" cy="4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21" y="2696922"/>
            <a:ext cx="3927351" cy="19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119675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견적상담의 내용도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1:1 </a:t>
            </a:r>
            <a:r>
              <a:rPr lang="ko-KR" altLang="en-US" dirty="0" smtClean="0">
                <a:solidFill>
                  <a:srgbClr val="FF0000"/>
                </a:solidFill>
              </a:rPr>
              <a:t>상담처럼 </a:t>
            </a:r>
            <a:r>
              <a:rPr lang="ko-KR" altLang="en-US" dirty="0" err="1" smtClean="0">
                <a:solidFill>
                  <a:srgbClr val="FF0000"/>
                </a:solidFill>
              </a:rPr>
              <a:t>회원별로</a:t>
            </a:r>
            <a:r>
              <a:rPr lang="ko-KR" altLang="en-US" dirty="0" smtClean="0">
                <a:solidFill>
                  <a:srgbClr val="FF0000"/>
                </a:solidFill>
              </a:rPr>
              <a:t> 보이도록 수정 </a:t>
            </a:r>
            <a:r>
              <a:rPr lang="ko-KR" altLang="en-US" dirty="0" err="1" smtClean="0">
                <a:solidFill>
                  <a:srgbClr val="FF0000"/>
                </a:solidFill>
              </a:rPr>
              <a:t>부탁드려요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47664" y="2276873"/>
            <a:ext cx="3456384" cy="1506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55038" y="980728"/>
            <a:ext cx="5585114" cy="441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004048" y="3501008"/>
            <a:ext cx="3888432" cy="564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2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t="1577" r="17768" b="7438"/>
          <a:stretch/>
        </p:blipFill>
        <p:spPr bwMode="auto">
          <a:xfrm>
            <a:off x="387738" y="980728"/>
            <a:ext cx="5552414" cy="44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134062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hlinkClick r:id="rId3"/>
              </a:rPr>
              <a:t>홈피에있는</a:t>
            </a:r>
            <a:r>
              <a:rPr lang="ko-KR" altLang="en-US" dirty="0">
                <a:hlinkClick r:id="rId3"/>
              </a:rPr>
              <a:t> </a:t>
            </a:r>
            <a:r>
              <a:rPr lang="ko-KR" altLang="en-US" dirty="0" err="1">
                <a:hlinkClick r:id="rId3"/>
              </a:rPr>
              <a:t>칼선모음</a:t>
            </a:r>
            <a:r>
              <a:rPr lang="ko-KR" altLang="en-US" dirty="0">
                <a:hlinkClick r:id="rId3"/>
              </a:rPr>
              <a:t> </a:t>
            </a:r>
            <a:r>
              <a:rPr lang="en-US" altLang="ko-KR" dirty="0">
                <a:hlinkClick r:id="rId3"/>
              </a:rPr>
              <a:t>FTP</a:t>
            </a:r>
            <a:r>
              <a:rPr lang="ko-KR" altLang="en-US" dirty="0">
                <a:hlinkClick r:id="rId3"/>
              </a:rPr>
              <a:t>방과 서버에 공유되어있는 </a:t>
            </a:r>
            <a:r>
              <a:rPr lang="en-US" altLang="ko-KR" dirty="0" err="1">
                <a:hlinkClick r:id="rId3"/>
              </a:rPr>
              <a:t>domusong</a:t>
            </a:r>
            <a:r>
              <a:rPr lang="en-US" altLang="ko-KR" dirty="0">
                <a:hlinkClick r:id="rId3"/>
              </a:rPr>
              <a:t> </a:t>
            </a:r>
            <a:r>
              <a:rPr lang="ko-KR" altLang="en-US" dirty="0">
                <a:hlinkClick r:id="rId3"/>
              </a:rPr>
              <a:t>경로가 틀립니다</a:t>
            </a:r>
            <a:r>
              <a:rPr lang="en-US" altLang="ko-KR" dirty="0">
                <a:hlinkClick r:id="rId3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>
            <a:endCxn id="20" idx="1"/>
          </p:cNvCxnSpPr>
          <p:nvPr/>
        </p:nvCxnSpPr>
        <p:spPr>
          <a:xfrm flipV="1">
            <a:off x="971600" y="1940786"/>
            <a:ext cx="5112568" cy="912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55038" y="980728"/>
            <a:ext cx="5585114" cy="441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3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8" t="28093" r="27524" b="65168"/>
          <a:stretch/>
        </p:blipFill>
        <p:spPr bwMode="auto">
          <a:xfrm>
            <a:off x="4644008" y="2881224"/>
            <a:ext cx="3317081" cy="91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8" t="14412" r="27524" b="54348"/>
          <a:stretch/>
        </p:blipFill>
        <p:spPr bwMode="auto">
          <a:xfrm>
            <a:off x="390823" y="980727"/>
            <a:ext cx="3317081" cy="42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44008" y="3623826"/>
            <a:ext cx="10801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책자</a:t>
            </a:r>
            <a:r>
              <a:rPr lang="en-US" altLang="ko-KR" sz="1200" b="1" dirty="0"/>
              <a:t>/</a:t>
            </a:r>
            <a:r>
              <a:rPr lang="ko-KR" altLang="en-US" sz="1200" b="1" dirty="0" err="1" smtClean="0"/>
              <a:t>단품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>
            <a:endCxn id="11" idx="1"/>
          </p:cNvCxnSpPr>
          <p:nvPr/>
        </p:nvCxnSpPr>
        <p:spPr>
          <a:xfrm>
            <a:off x="1733082" y="3551450"/>
            <a:ext cx="2910926" cy="1059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55038" y="980728"/>
            <a:ext cx="3424874" cy="441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44008" y="414908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제품선택 검색 조건 책자</a:t>
            </a:r>
            <a:r>
              <a:rPr lang="en-US" altLang="ko-KR" dirty="0"/>
              <a:t>/</a:t>
            </a:r>
            <a:r>
              <a:rPr lang="ko-KR" altLang="en-US" dirty="0" err="1"/>
              <a:t>단품</a:t>
            </a:r>
            <a:r>
              <a:rPr lang="ko-KR" altLang="en-US" dirty="0"/>
              <a:t> 추가 </a:t>
            </a:r>
            <a:r>
              <a:rPr lang="ko-KR" altLang="en-US" dirty="0" err="1"/>
              <a:t>부탁드려요</a:t>
            </a:r>
            <a:r>
              <a:rPr lang="en-US" altLang="ko-KR" dirty="0"/>
              <a:t>~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733082" y="3551450"/>
            <a:ext cx="2910926" cy="245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98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9144000" cy="14433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cxnSp>
        <p:nvCxnSpPr>
          <p:cNvPr id="22" name="직선 화살표 연결선 21"/>
          <p:cNvCxnSpPr>
            <a:endCxn id="11" idx="1"/>
          </p:cNvCxnSpPr>
          <p:nvPr/>
        </p:nvCxnSpPr>
        <p:spPr>
          <a:xfrm>
            <a:off x="1759600" y="2143922"/>
            <a:ext cx="3892520" cy="122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55038" y="1196751"/>
            <a:ext cx="8609450" cy="1584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652120" y="290331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독판주문이 주문내용이 </a:t>
            </a:r>
            <a:r>
              <a:rPr lang="en-US" altLang="ko-KR" dirty="0"/>
              <a:t>2</a:t>
            </a:r>
            <a:r>
              <a:rPr lang="ko-KR" altLang="en-US" dirty="0"/>
              <a:t>개로 표시되며 가격도 </a:t>
            </a:r>
            <a:r>
              <a:rPr lang="en-US" altLang="ko-KR" dirty="0"/>
              <a:t>2</a:t>
            </a:r>
            <a:r>
              <a:rPr lang="ko-KR" altLang="en-US" dirty="0"/>
              <a:t>배입니다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8"/>
          <a:stretch/>
        </p:blipFill>
        <p:spPr bwMode="auto">
          <a:xfrm>
            <a:off x="355038" y="3284984"/>
            <a:ext cx="4820811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55038" y="3381092"/>
            <a:ext cx="4865034" cy="2675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endCxn id="16" idx="1"/>
          </p:cNvCxnSpPr>
          <p:nvPr/>
        </p:nvCxnSpPr>
        <p:spPr>
          <a:xfrm>
            <a:off x="2787555" y="4689141"/>
            <a:ext cx="3282181" cy="611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69736" y="4422995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강접스티커가</a:t>
            </a:r>
            <a:r>
              <a:rPr lang="ko-KR" altLang="en-US" dirty="0"/>
              <a:t> </a:t>
            </a:r>
            <a:r>
              <a:rPr lang="ko-KR" altLang="en-US" dirty="0" err="1"/>
              <a:t>무광코팅이</a:t>
            </a:r>
            <a:r>
              <a:rPr lang="ko-KR" altLang="en-US" dirty="0"/>
              <a:t> 선택되고 있습니다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err="1"/>
              <a:t>강접스티커는</a:t>
            </a:r>
            <a:r>
              <a:rPr lang="ko-KR" altLang="en-US" dirty="0"/>
              <a:t> </a:t>
            </a:r>
            <a:r>
              <a:rPr lang="ko-KR" altLang="en-US" dirty="0" err="1"/>
              <a:t>유광코팅만</a:t>
            </a:r>
            <a:r>
              <a:rPr lang="ko-KR" altLang="en-US" dirty="0"/>
              <a:t> 되도록 수정해 해주세요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63688" y="4509121"/>
            <a:ext cx="100175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15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4" b="16690"/>
          <a:stretch/>
        </p:blipFill>
        <p:spPr>
          <a:xfrm>
            <a:off x="324471" y="1113057"/>
            <a:ext cx="5471666" cy="47701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cxnSp>
        <p:nvCxnSpPr>
          <p:cNvPr id="22" name="직선 화살표 연결선 21"/>
          <p:cNvCxnSpPr>
            <a:endCxn id="11" idx="1"/>
          </p:cNvCxnSpPr>
          <p:nvPr/>
        </p:nvCxnSpPr>
        <p:spPr>
          <a:xfrm>
            <a:off x="1907704" y="2780928"/>
            <a:ext cx="4176464" cy="722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79512" y="1052737"/>
            <a:ext cx="5616624" cy="4896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084168" y="290331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양면인데 </a:t>
            </a:r>
            <a:r>
              <a:rPr lang="ko-KR" altLang="en-US" dirty="0" err="1"/>
              <a:t>잡티켓에서는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로 표시됨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err="1"/>
              <a:t>양면일때는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인데 </a:t>
            </a:r>
            <a:r>
              <a:rPr lang="ko-KR" altLang="en-US" dirty="0" err="1"/>
              <a:t>ㅜㅜ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7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다인애드피아</a:t>
            </a:r>
            <a:r>
              <a:rPr lang="ko-KR" altLang="en-US" sz="1800" dirty="0"/>
              <a:t> 신규 </a:t>
            </a:r>
            <a:r>
              <a:rPr lang="ko-KR" altLang="en-US" sz="1800" dirty="0" err="1"/>
              <a:t>홈피</a:t>
            </a:r>
            <a:r>
              <a:rPr lang="en-US" altLang="ko-KR" sz="1800" dirty="0"/>
              <a:t>(</a:t>
            </a:r>
            <a:r>
              <a:rPr lang="ko-KR" altLang="en-US" sz="1800" dirty="0"/>
              <a:t>김연규실장</a:t>
            </a:r>
            <a:r>
              <a:rPr lang="en-US" altLang="ko-KR" sz="1800" dirty="0"/>
              <a:t>) </a:t>
            </a:r>
            <a:r>
              <a:rPr lang="en-US" altLang="ko-KR" sz="1800" dirty="0" smtClean="0"/>
              <a:t>– 2017.04.10 </a:t>
            </a:r>
            <a:r>
              <a:rPr lang="ko-KR" altLang="en-US" sz="1800" dirty="0" smtClean="0"/>
              <a:t>수정</a:t>
            </a:r>
            <a:endParaRPr lang="ko-KR" altLang="en-US" sz="1800" dirty="0"/>
          </a:p>
        </p:txBody>
      </p:sp>
      <p:cxnSp>
        <p:nvCxnSpPr>
          <p:cNvPr id="17" name="직선 화살표 연결선 16"/>
          <p:cNvCxnSpPr>
            <a:stCxn id="2051" idx="1"/>
          </p:cNvCxnSpPr>
          <p:nvPr/>
        </p:nvCxnSpPr>
        <p:spPr>
          <a:xfrm flipH="1" flipV="1">
            <a:off x="2057018" y="3645024"/>
            <a:ext cx="1650886" cy="1160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84784"/>
            <a:ext cx="7696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75656" y="1844824"/>
            <a:ext cx="115212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6627"/>
            <a:ext cx="2876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8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2017.04.25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836712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고객이 택배선불 </a:t>
            </a:r>
            <a:r>
              <a:rPr lang="ko-KR" altLang="en-US" sz="1600" dirty="0" err="1"/>
              <a:t>신청시</a:t>
            </a:r>
            <a:r>
              <a:rPr lang="ko-KR" altLang="en-US" sz="1600" dirty="0"/>
              <a:t> 묶음이 안되어 매 주문마다 택배비가 </a:t>
            </a:r>
            <a:r>
              <a:rPr lang="ko-KR" altLang="en-US" sz="1600" dirty="0" smtClean="0"/>
              <a:t>추가되어 그 </a:t>
            </a:r>
            <a:r>
              <a:rPr lang="ko-KR" altLang="en-US" sz="1600" dirty="0"/>
              <a:t>때마다 관리부에 금액을 빼달라 요청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출고실에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묶음해달라</a:t>
            </a:r>
            <a:r>
              <a:rPr lang="ko-KR" altLang="en-US" sz="1600" dirty="0" smtClean="0"/>
              <a:t> 요청</a:t>
            </a:r>
            <a:r>
              <a:rPr lang="en-US" altLang="ko-KR" sz="1600" dirty="0"/>
              <a:t>... </a:t>
            </a:r>
            <a:r>
              <a:rPr lang="ko-KR" altLang="en-US" sz="1600" dirty="0"/>
              <a:t>이제는 중복되는 </a:t>
            </a:r>
            <a:r>
              <a:rPr lang="ko-KR" altLang="en-US" sz="1600" dirty="0" err="1"/>
              <a:t>택배비</a:t>
            </a:r>
            <a:r>
              <a:rPr lang="ko-KR" altLang="en-US" sz="1600" dirty="0"/>
              <a:t> 때문에 아예 </a:t>
            </a:r>
            <a:r>
              <a:rPr lang="ko-KR" altLang="en-US" sz="1600" dirty="0" err="1"/>
              <a:t>묶음되는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다른건들을</a:t>
            </a:r>
            <a:r>
              <a:rPr lang="ko-KR" altLang="en-US" sz="1600" dirty="0"/>
              <a:t> 방문이나 </a:t>
            </a:r>
            <a:r>
              <a:rPr lang="ko-KR" altLang="en-US" sz="1600" dirty="0" err="1" smtClean="0"/>
              <a:t>택배착불로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신청하고 전화해서 다시 수정요청을 합니다</a:t>
            </a:r>
            <a:r>
              <a:rPr lang="en-US" altLang="ko-KR" sz="16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그래서 </a:t>
            </a:r>
            <a:r>
              <a:rPr lang="ko-KR" altLang="en-US" sz="1600" dirty="0" err="1"/>
              <a:t>출고실에서는</a:t>
            </a:r>
            <a:r>
              <a:rPr lang="ko-KR" altLang="en-US" sz="1600" dirty="0"/>
              <a:t> 송장에 묶음으로도 </a:t>
            </a:r>
            <a:r>
              <a:rPr lang="ko-KR" altLang="en-US" sz="1600" dirty="0" err="1"/>
              <a:t>안나와</a:t>
            </a:r>
            <a:r>
              <a:rPr lang="ko-KR" altLang="en-US" sz="1600" dirty="0"/>
              <a:t> 일이 배가 되고요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/>
              <a:t>1. </a:t>
            </a:r>
            <a:r>
              <a:rPr lang="ko-KR" altLang="en-US" sz="1600" dirty="0"/>
              <a:t>묶음과 풀기 등등은 언제 되는지요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고객의 불만이 많습니다</a:t>
            </a:r>
            <a:r>
              <a:rPr lang="en-US" altLang="ko-KR" sz="1600" dirty="0"/>
              <a:t>. </a:t>
            </a:r>
            <a:r>
              <a:rPr lang="ko-KR" altLang="en-US" sz="1600" dirty="0"/>
              <a:t>언제 수정이 될까요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/>
              <a:t>2. </a:t>
            </a:r>
            <a:r>
              <a:rPr lang="ko-KR" altLang="en-US" sz="1600" dirty="0" err="1"/>
              <a:t>소봉투</a:t>
            </a:r>
            <a:r>
              <a:rPr lang="ko-KR" altLang="en-US" sz="1600" dirty="0"/>
              <a:t> 택배비가 잘못된 사항이 있어요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 err="1"/>
              <a:t>소봉투</a:t>
            </a:r>
            <a:r>
              <a:rPr lang="ko-KR" altLang="en-US" sz="1600" dirty="0"/>
              <a:t> </a:t>
            </a:r>
            <a:r>
              <a:rPr lang="en-US" altLang="ko-KR" sz="1600" dirty="0"/>
              <a:t>1000</a:t>
            </a:r>
            <a:r>
              <a:rPr lang="ko-KR" altLang="en-US" sz="1600" dirty="0"/>
              <a:t>장*</a:t>
            </a:r>
            <a:r>
              <a:rPr lang="en-US" altLang="ko-KR" sz="1600" dirty="0"/>
              <a:t>2</a:t>
            </a:r>
            <a:r>
              <a:rPr lang="ko-KR" altLang="en-US" sz="1600" dirty="0"/>
              <a:t>건 은 </a:t>
            </a:r>
            <a:r>
              <a:rPr lang="en-US" altLang="ko-KR" sz="1600" dirty="0"/>
              <a:t>---&gt; 3000</a:t>
            </a:r>
            <a:r>
              <a:rPr lang="ko-KR" altLang="en-US" sz="1600" dirty="0"/>
              <a:t>원 *</a:t>
            </a:r>
            <a:r>
              <a:rPr lang="en-US" altLang="ko-KR" sz="1600" dirty="0"/>
              <a:t>2 = 6000</a:t>
            </a:r>
            <a:r>
              <a:rPr lang="ko-KR" altLang="en-US" sz="1600" dirty="0"/>
              <a:t>원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 err="1"/>
              <a:t>소봉투</a:t>
            </a:r>
            <a:r>
              <a:rPr lang="ko-KR" altLang="en-US" sz="1600" dirty="0"/>
              <a:t> </a:t>
            </a:r>
            <a:r>
              <a:rPr lang="en-US" altLang="ko-KR" sz="1600" dirty="0"/>
              <a:t>2000</a:t>
            </a:r>
            <a:r>
              <a:rPr lang="ko-KR" altLang="en-US" sz="1600" dirty="0"/>
              <a:t>장 은 </a:t>
            </a:r>
            <a:r>
              <a:rPr lang="en-US" altLang="ko-KR" sz="1600" dirty="0"/>
              <a:t>-----&gt; 4000</a:t>
            </a:r>
            <a:r>
              <a:rPr lang="ko-KR" altLang="en-US" sz="1600" dirty="0"/>
              <a:t>원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현재 </a:t>
            </a:r>
            <a:r>
              <a:rPr lang="ko-KR" altLang="en-US" sz="1600" dirty="0" err="1"/>
              <a:t>소봉투</a:t>
            </a:r>
            <a:r>
              <a:rPr lang="ko-KR" altLang="en-US" sz="1600" dirty="0"/>
              <a:t> </a:t>
            </a:r>
            <a:r>
              <a:rPr lang="en-US" altLang="ko-KR" sz="1600" dirty="0"/>
              <a:t>1000</a:t>
            </a:r>
            <a:r>
              <a:rPr lang="ko-KR" altLang="en-US" sz="1600" dirty="0"/>
              <a:t>장*</a:t>
            </a:r>
            <a:r>
              <a:rPr lang="en-US" altLang="ko-KR" sz="1600" dirty="0"/>
              <a:t>2</a:t>
            </a:r>
            <a:r>
              <a:rPr lang="ko-KR" altLang="en-US" sz="1600" dirty="0"/>
              <a:t>건도 </a:t>
            </a:r>
            <a:r>
              <a:rPr lang="en-US" altLang="ko-KR" sz="1600" dirty="0"/>
              <a:t>4000</a:t>
            </a:r>
            <a:r>
              <a:rPr lang="ko-KR" altLang="en-US" sz="1600" dirty="0"/>
              <a:t>원에 들어오니 </a:t>
            </a:r>
            <a:r>
              <a:rPr lang="ko-KR" altLang="en-US" sz="1600" dirty="0" err="1"/>
              <a:t>수정부탁드립니다</a:t>
            </a:r>
            <a:r>
              <a:rPr lang="en-US" altLang="ko-KR" sz="16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/>
              <a:t>3. </a:t>
            </a:r>
            <a:r>
              <a:rPr lang="ko-KR" altLang="en-US" sz="1600" dirty="0"/>
              <a:t>디지털 명함도 </a:t>
            </a:r>
            <a:r>
              <a:rPr lang="ko-KR" altLang="en-US" sz="1600" dirty="0" err="1"/>
              <a:t>당일판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접수가능하도록</a:t>
            </a:r>
            <a:r>
              <a:rPr lang="ko-KR" altLang="en-US" sz="1600" dirty="0"/>
              <a:t> 해주세요 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수입지와</a:t>
            </a:r>
            <a:r>
              <a:rPr lang="ko-KR" altLang="en-US" sz="1600" dirty="0"/>
              <a:t> 동일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4. </a:t>
            </a:r>
            <a:r>
              <a:rPr lang="ko-KR" altLang="en-US" sz="1600" dirty="0"/>
              <a:t>이름변경 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수입지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랑데뷰내츄럴</a:t>
            </a:r>
            <a:r>
              <a:rPr lang="ko-KR" altLang="en-US" sz="1600" dirty="0"/>
              <a:t> </a:t>
            </a:r>
            <a:r>
              <a:rPr lang="en-US" altLang="ko-KR" sz="1600" dirty="0"/>
              <a:t>210g -&gt; (</a:t>
            </a:r>
            <a:r>
              <a:rPr lang="ko-KR" altLang="en-US" sz="1600" dirty="0" err="1"/>
              <a:t>누보지</a:t>
            </a:r>
            <a:r>
              <a:rPr lang="en-US" altLang="ko-KR" sz="1600" dirty="0"/>
              <a:t>)</a:t>
            </a:r>
            <a:r>
              <a:rPr lang="ko-KR" altLang="en-US" sz="1600" dirty="0" err="1"/>
              <a:t>랑데뷰내츄럴</a:t>
            </a:r>
            <a:r>
              <a:rPr lang="ko-KR" altLang="en-US" sz="1600" dirty="0"/>
              <a:t> </a:t>
            </a:r>
            <a:r>
              <a:rPr lang="en-US" altLang="ko-KR" sz="1600" dirty="0"/>
              <a:t>210g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 smtClean="0"/>
              <a:t>5. </a:t>
            </a:r>
            <a:r>
              <a:rPr lang="en-US" altLang="ko-KR" sz="1600" dirty="0"/>
              <a:t>[</a:t>
            </a:r>
            <a:r>
              <a:rPr lang="ko-KR" altLang="en-US" sz="1600" dirty="0"/>
              <a:t>주문</a:t>
            </a:r>
            <a:r>
              <a:rPr lang="en-US" altLang="ko-KR" sz="1600" dirty="0"/>
              <a:t>/</a:t>
            </a:r>
            <a:r>
              <a:rPr lang="ko-KR" altLang="en-US" sz="1600" dirty="0"/>
              <a:t>배송</a:t>
            </a:r>
            <a:r>
              <a:rPr lang="en-US" altLang="ko-KR" sz="1600" dirty="0"/>
              <a:t>] </a:t>
            </a:r>
            <a:r>
              <a:rPr lang="ko-KR" altLang="en-US" sz="1600" dirty="0"/>
              <a:t>항목에서 주문번호 보이게 수정해주세요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 smtClean="0"/>
              <a:t>6. </a:t>
            </a:r>
            <a:r>
              <a:rPr lang="ko-KR" altLang="en-US" sz="1600" dirty="0"/>
              <a:t>택배</a:t>
            </a:r>
            <a:r>
              <a:rPr lang="en-US" altLang="ko-KR" sz="1600" dirty="0"/>
              <a:t>(</a:t>
            </a:r>
            <a:r>
              <a:rPr lang="ko-KR" altLang="en-US" sz="1600" dirty="0"/>
              <a:t>선불</a:t>
            </a:r>
            <a:r>
              <a:rPr lang="en-US" altLang="ko-KR" sz="1600" dirty="0"/>
              <a:t>) </a:t>
            </a:r>
            <a:r>
              <a:rPr lang="ko-KR" altLang="en-US" sz="1600" dirty="0" err="1"/>
              <a:t>신청시</a:t>
            </a:r>
            <a:r>
              <a:rPr lang="ko-KR" altLang="en-US" sz="1600" dirty="0"/>
              <a:t> 간혹 운송비 없이 올라오는 주문서 있어요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4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다인애드피아</a:t>
            </a:r>
            <a:r>
              <a:rPr lang="ko-KR" altLang="en-US" sz="1800" dirty="0"/>
              <a:t> 신규 </a:t>
            </a:r>
            <a:r>
              <a:rPr lang="ko-KR" altLang="en-US" sz="1800" dirty="0" err="1"/>
              <a:t>홈피</a:t>
            </a:r>
            <a:r>
              <a:rPr lang="en-US" altLang="ko-KR" sz="1800" dirty="0"/>
              <a:t>(</a:t>
            </a:r>
            <a:r>
              <a:rPr lang="ko-KR" altLang="en-US" sz="1800" dirty="0"/>
              <a:t>김연규실장</a:t>
            </a:r>
            <a:r>
              <a:rPr lang="en-US" altLang="ko-KR" sz="1800" dirty="0"/>
              <a:t>) </a:t>
            </a:r>
            <a:r>
              <a:rPr lang="en-US" altLang="ko-KR" sz="1800" dirty="0" smtClean="0"/>
              <a:t>– 2017.04.10 </a:t>
            </a:r>
            <a:r>
              <a:rPr lang="ko-KR" altLang="en-US" sz="1800" dirty="0" smtClean="0"/>
              <a:t>수정</a:t>
            </a:r>
            <a:endParaRPr lang="ko-KR" altLang="en-US" sz="1800" dirty="0"/>
          </a:p>
        </p:txBody>
      </p:sp>
      <p:cxnSp>
        <p:nvCxnSpPr>
          <p:cNvPr id="17" name="직선 화살표 연결선 16"/>
          <p:cNvCxnSpPr>
            <a:stCxn id="20" idx="0"/>
            <a:endCxn id="2052" idx="2"/>
          </p:cNvCxnSpPr>
          <p:nvPr/>
        </p:nvCxnSpPr>
        <p:spPr>
          <a:xfrm flipV="1">
            <a:off x="6948264" y="3139256"/>
            <a:ext cx="73623" cy="2049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81" y="2564904"/>
            <a:ext cx="2157011" cy="5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96136" y="51885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지질명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표시안됨</a:t>
            </a:r>
            <a:endParaRPr lang="ko-KR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2003"/>
            <a:ext cx="33051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619671" y="3757682"/>
            <a:ext cx="3089151" cy="319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20" idx="1"/>
          </p:cNvCxnSpPr>
          <p:nvPr/>
        </p:nvCxnSpPr>
        <p:spPr>
          <a:xfrm flipH="1" flipV="1">
            <a:off x="3164246" y="4077072"/>
            <a:ext cx="263189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7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다인애드피아</a:t>
            </a:r>
            <a:r>
              <a:rPr lang="ko-KR" altLang="en-US" sz="1800" dirty="0"/>
              <a:t> 신규 </a:t>
            </a:r>
            <a:r>
              <a:rPr lang="ko-KR" altLang="en-US" sz="1800" dirty="0" err="1"/>
              <a:t>홈피</a:t>
            </a:r>
            <a:r>
              <a:rPr lang="en-US" altLang="ko-KR" sz="1800" dirty="0"/>
              <a:t>(</a:t>
            </a:r>
            <a:r>
              <a:rPr lang="ko-KR" altLang="en-US" sz="1800" dirty="0"/>
              <a:t>김연규실장</a:t>
            </a:r>
            <a:r>
              <a:rPr lang="en-US" altLang="ko-KR" sz="1800" dirty="0"/>
              <a:t>) </a:t>
            </a:r>
            <a:r>
              <a:rPr lang="en-US" altLang="ko-KR" sz="1800" dirty="0" smtClean="0"/>
              <a:t>– 2017.04.10 </a:t>
            </a:r>
            <a:r>
              <a:rPr lang="ko-KR" altLang="en-US" sz="1800" dirty="0" smtClean="0"/>
              <a:t>수정</a:t>
            </a:r>
            <a:endParaRPr lang="ko-KR" alt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836712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디지털명함에 있는 </a:t>
            </a:r>
            <a:r>
              <a:rPr lang="ko-KR" altLang="en-US" sz="1600" dirty="0" err="1"/>
              <a:t>스타골드실버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당일판체크가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안됩니다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칼선모음방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예전꺼</a:t>
            </a:r>
            <a:r>
              <a:rPr lang="ko-KR" altLang="en-US" sz="1600" dirty="0"/>
              <a:t> </a:t>
            </a:r>
            <a:r>
              <a:rPr lang="en-US" altLang="ko-KR" sz="1600" dirty="0"/>
              <a:t>ftp</a:t>
            </a:r>
            <a:r>
              <a:rPr lang="ko-KR" altLang="en-US" sz="1600" dirty="0"/>
              <a:t>방 </a:t>
            </a:r>
            <a:r>
              <a:rPr lang="ko-KR" altLang="en-US" sz="1600" dirty="0" smtClean="0"/>
              <a:t>만들어주세요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배송완료 </a:t>
            </a:r>
            <a:r>
              <a:rPr lang="ko-KR" altLang="en-US" sz="1600" dirty="0" err="1"/>
              <a:t>된것은</a:t>
            </a:r>
            <a:r>
              <a:rPr lang="ko-KR" altLang="en-US" sz="1600" dirty="0"/>
              <a:t> 빨간색으로 표기 요망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디지털명함 </a:t>
            </a:r>
            <a:r>
              <a:rPr lang="ko-KR" altLang="en-US" sz="1600" dirty="0" err="1"/>
              <a:t>당일판</a:t>
            </a:r>
            <a:r>
              <a:rPr lang="en-US" altLang="ko-KR" sz="1600" dirty="0"/>
              <a:t>/</a:t>
            </a:r>
            <a:r>
              <a:rPr lang="ko-KR" altLang="en-US" sz="1600" dirty="0"/>
              <a:t>당일택배 </a:t>
            </a:r>
            <a:r>
              <a:rPr lang="ko-KR" altLang="en-US" sz="1600" dirty="0" err="1"/>
              <a:t>체크박스를없애주세요</a:t>
            </a:r>
            <a:r>
              <a:rPr lang="ko-KR" altLang="en-US" sz="1600" dirty="0"/>
              <a:t>  또한 </a:t>
            </a:r>
            <a:r>
              <a:rPr lang="ko-KR" altLang="en-US" sz="1600" dirty="0" err="1"/>
              <a:t>몇시이전까지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입금및</a:t>
            </a:r>
            <a:r>
              <a:rPr lang="ko-KR" altLang="en-US" sz="1600" dirty="0"/>
              <a:t> 업로드완료 상태이면 당일출고 된다는 코멘트 달아주세요</a:t>
            </a:r>
            <a:r>
              <a:rPr lang="en-US" altLang="ko-KR" sz="1600" dirty="0" smtClean="0"/>
              <a:t>!</a:t>
            </a:r>
          </a:p>
          <a:p>
            <a:endParaRPr lang="en-US" altLang="ko-KR" sz="1600" dirty="0"/>
          </a:p>
          <a:p>
            <a:r>
              <a:rPr lang="en-US" altLang="ko-KR" sz="1600" dirty="0"/>
              <a:t>1. </a:t>
            </a:r>
            <a:r>
              <a:rPr lang="ko-KR" altLang="en-US" sz="1600" dirty="0" err="1"/>
              <a:t>수입지명함</a:t>
            </a:r>
            <a:r>
              <a:rPr lang="ko-KR" altLang="en-US" sz="1600" dirty="0"/>
              <a:t> 이름변경</a:t>
            </a:r>
          </a:p>
          <a:p>
            <a:r>
              <a:rPr lang="ko-KR" altLang="en-US" sz="1600" dirty="0"/>
              <a:t>   </a:t>
            </a:r>
            <a:r>
              <a:rPr lang="ko-KR" altLang="en-US" sz="1600" dirty="0" err="1"/>
              <a:t>랑데뷰네츄럴</a:t>
            </a:r>
            <a:r>
              <a:rPr lang="en-US" altLang="ko-KR" sz="1600" dirty="0"/>
              <a:t>210g-&gt;</a:t>
            </a:r>
            <a:r>
              <a:rPr lang="ko-KR" altLang="en-US" sz="1600" dirty="0" err="1"/>
              <a:t>누보지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랑데뷰</a:t>
            </a:r>
            <a:r>
              <a:rPr lang="en-US" altLang="ko-KR" sz="1600" dirty="0"/>
              <a:t>~)</a:t>
            </a:r>
            <a:endParaRPr lang="ko-KR" altLang="en-US" sz="1600" dirty="0"/>
          </a:p>
          <a:p>
            <a:r>
              <a:rPr lang="en-US" altLang="ko-KR" sz="1600" dirty="0"/>
              <a:t>2. </a:t>
            </a:r>
            <a:r>
              <a:rPr lang="ko-KR" altLang="en-US" sz="1600" dirty="0" err="1"/>
              <a:t>빠른즉석명함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항목중</a:t>
            </a:r>
            <a:r>
              <a:rPr lang="ko-KR" altLang="en-US" sz="1600" dirty="0"/>
              <a:t> </a:t>
            </a:r>
          </a:p>
          <a:p>
            <a:r>
              <a:rPr lang="ko-KR" altLang="en-US" sz="1600" dirty="0"/>
              <a:t>   </a:t>
            </a:r>
            <a:r>
              <a:rPr lang="ko-KR" altLang="en-US" sz="1600" dirty="0" err="1"/>
              <a:t>누보지</a:t>
            </a:r>
            <a:r>
              <a:rPr lang="en-US" altLang="ko-KR" sz="1600" dirty="0"/>
              <a:t>-&gt;</a:t>
            </a:r>
            <a:r>
              <a:rPr lang="ko-KR" altLang="en-US" sz="1600" dirty="0" err="1"/>
              <a:t>누보지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랑데뷰</a:t>
            </a:r>
            <a:r>
              <a:rPr lang="en-US" altLang="ko-KR" sz="1600" dirty="0"/>
              <a:t>~) </a:t>
            </a:r>
            <a:r>
              <a:rPr lang="ko-KR" altLang="en-US" sz="1600" dirty="0"/>
              <a:t>이름변경</a:t>
            </a:r>
          </a:p>
          <a:p>
            <a:r>
              <a:rPr lang="en-US" altLang="ko-KR" sz="1600" dirty="0"/>
              <a:t>3. </a:t>
            </a:r>
            <a:r>
              <a:rPr lang="ko-KR" altLang="en-US" sz="1600" dirty="0" err="1"/>
              <a:t>특수지명함에서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머쉬멜로우</a:t>
            </a:r>
            <a:r>
              <a:rPr lang="ko-KR" altLang="en-US" sz="1600" dirty="0"/>
              <a:t> 제외</a:t>
            </a:r>
          </a:p>
          <a:p>
            <a:r>
              <a:rPr lang="ko-KR" altLang="en-US" sz="1600" dirty="0"/>
              <a:t>   </a:t>
            </a:r>
            <a:r>
              <a:rPr lang="en-US" altLang="ko-KR" sz="1600" dirty="0"/>
              <a:t>(</a:t>
            </a:r>
            <a:r>
              <a:rPr lang="ko-KR" altLang="en-US" sz="1600" dirty="0"/>
              <a:t>디지털명함에 </a:t>
            </a:r>
            <a:r>
              <a:rPr lang="ko-KR" altLang="en-US" sz="1600" dirty="0" err="1"/>
              <a:t>있슴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r>
              <a:rPr lang="en-US" altLang="ko-KR" sz="1600" dirty="0"/>
              <a:t>4. </a:t>
            </a:r>
            <a:r>
              <a:rPr lang="ko-KR" altLang="en-US" sz="1600" dirty="0" err="1"/>
              <a:t>도무송스티커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접수시</a:t>
            </a:r>
            <a:r>
              <a:rPr lang="ko-KR" altLang="en-US" sz="1600" dirty="0"/>
              <a:t> </a:t>
            </a:r>
            <a:r>
              <a:rPr lang="ko-KR" altLang="en-US" sz="1600" dirty="0" err="1"/>
              <a:t>기존칼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체크란  </a:t>
            </a:r>
            <a:r>
              <a:rPr lang="ko-KR" altLang="en-US" sz="1600" dirty="0" err="1"/>
              <a:t>없슴</a:t>
            </a:r>
            <a:endParaRPr lang="ko-KR" altLang="en-US" sz="1600" dirty="0"/>
          </a:p>
          <a:p>
            <a:r>
              <a:rPr lang="en-US" altLang="ko-KR" sz="1600" dirty="0"/>
              <a:t>5. </a:t>
            </a:r>
            <a:r>
              <a:rPr lang="ko-KR" altLang="en-US" sz="1600" dirty="0" err="1"/>
              <a:t>도무송스티커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별사이즈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주문시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아직   </a:t>
            </a:r>
            <a:r>
              <a:rPr lang="ko-KR" altLang="en-US" sz="1600" dirty="0"/>
              <a:t>작업사이즈 </a:t>
            </a:r>
            <a:r>
              <a:rPr lang="ko-KR" altLang="en-US" sz="1600" dirty="0" err="1"/>
              <a:t>오류남</a:t>
            </a:r>
            <a:endParaRPr lang="ko-KR" altLang="en-US" sz="1600" dirty="0"/>
          </a:p>
          <a:p>
            <a:r>
              <a:rPr lang="en-US" altLang="ko-KR" sz="1600" dirty="0"/>
              <a:t>6. </a:t>
            </a:r>
            <a:r>
              <a:rPr lang="ko-KR" altLang="en-US" sz="1600" dirty="0"/>
              <a:t>카테고리 항목에 운송비 추가</a:t>
            </a:r>
          </a:p>
          <a:p>
            <a:r>
              <a:rPr lang="en-US" altLang="ko-KR" sz="1600" dirty="0"/>
              <a:t>7. </a:t>
            </a:r>
            <a:r>
              <a:rPr lang="ko-KR" altLang="en-US" sz="1600" dirty="0" err="1"/>
              <a:t>수입지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별사이즈</a:t>
            </a:r>
            <a:r>
              <a:rPr lang="ko-KR" altLang="en-US" sz="1600" dirty="0"/>
              <a:t> 금액 </a:t>
            </a:r>
            <a:r>
              <a:rPr lang="ko-KR" altLang="en-US" sz="1600" dirty="0" err="1"/>
              <a:t>적용안됨</a:t>
            </a:r>
            <a:endParaRPr lang="ko-KR" altLang="en-US" sz="1600" dirty="0"/>
          </a:p>
          <a:p>
            <a:r>
              <a:rPr lang="en-US" altLang="ko-KR" sz="1600" dirty="0"/>
              <a:t>8. </a:t>
            </a:r>
            <a:r>
              <a:rPr lang="ko-KR" altLang="en-US" sz="1600" dirty="0"/>
              <a:t>초대장항목의 초대장</a:t>
            </a:r>
            <a:r>
              <a:rPr lang="en-US" altLang="ko-KR" sz="1600" dirty="0"/>
              <a:t>/</a:t>
            </a:r>
            <a:r>
              <a:rPr lang="ko-KR" altLang="en-US" sz="1600" dirty="0" err="1"/>
              <a:t>리플릿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주문안됨</a:t>
            </a:r>
            <a:endParaRPr lang="ko-KR" altLang="en-US" sz="1600" dirty="0"/>
          </a:p>
          <a:p>
            <a:r>
              <a:rPr lang="en-US" altLang="ko-KR" sz="1600" dirty="0"/>
              <a:t>9. </a:t>
            </a:r>
            <a:r>
              <a:rPr lang="ko-KR" altLang="en-US" sz="1600" dirty="0" err="1"/>
              <a:t>입금자를</a:t>
            </a:r>
            <a:r>
              <a:rPr lang="ko-KR" altLang="en-US" sz="1600" dirty="0"/>
              <a:t> 찾습니다</a:t>
            </a:r>
          </a:p>
          <a:p>
            <a:r>
              <a:rPr lang="en-US" altLang="ko-KR" sz="1600" dirty="0"/>
              <a:t>10. </a:t>
            </a:r>
            <a:r>
              <a:rPr lang="ko-KR" altLang="en-US" sz="1600" dirty="0"/>
              <a:t>택배묶음배송 언제쯤 되는지</a:t>
            </a:r>
          </a:p>
          <a:p>
            <a:r>
              <a:rPr lang="en-US" altLang="ko-KR" sz="1600" dirty="0"/>
              <a:t>11. </a:t>
            </a:r>
            <a:r>
              <a:rPr lang="ko-KR" altLang="en-US" sz="1600" dirty="0"/>
              <a:t>인트라넷에 </a:t>
            </a:r>
            <a:r>
              <a:rPr lang="ko-KR" altLang="en-US" sz="1600" dirty="0" err="1"/>
              <a:t>수정시</a:t>
            </a:r>
            <a:r>
              <a:rPr lang="ko-KR" altLang="en-US" sz="1600" dirty="0"/>
              <a:t> </a:t>
            </a:r>
            <a:r>
              <a:rPr lang="en-US" altLang="ko-KR" sz="1600" dirty="0"/>
              <a:t>''</a:t>
            </a:r>
            <a:r>
              <a:rPr lang="ko-KR" altLang="en-US" sz="1600" dirty="0"/>
              <a:t>배송메모</a:t>
            </a:r>
            <a:r>
              <a:rPr lang="en-US" altLang="ko-KR" sz="1600" dirty="0"/>
              <a:t>''</a:t>
            </a:r>
            <a:r>
              <a:rPr lang="ko-KR" altLang="en-US" sz="1600" dirty="0"/>
              <a:t>란 </a:t>
            </a:r>
            <a:r>
              <a:rPr lang="ko-KR" altLang="en-US" sz="1600" dirty="0" smtClean="0"/>
              <a:t>뜨는데 </a:t>
            </a:r>
            <a:r>
              <a:rPr lang="ko-KR" altLang="en-US" sz="1600" dirty="0"/>
              <a:t>고객이 기입하는 </a:t>
            </a:r>
            <a:r>
              <a:rPr lang="ko-KR" altLang="en-US" sz="1600" dirty="0" err="1"/>
              <a:t>란이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없슴</a:t>
            </a:r>
            <a:endParaRPr lang="en-US" altLang="ko-KR" sz="1600" dirty="0" smtClean="0"/>
          </a:p>
          <a:p>
            <a:r>
              <a:rPr lang="en-US" altLang="ko-KR" sz="1600" dirty="0"/>
              <a:t>12. </a:t>
            </a:r>
            <a:r>
              <a:rPr lang="ko-KR" altLang="en-US" sz="1600" dirty="0"/>
              <a:t>인트라넷에서 주문서 </a:t>
            </a:r>
            <a:r>
              <a:rPr lang="ko-KR" altLang="en-US" sz="1600" dirty="0" err="1"/>
              <a:t>입력시</a:t>
            </a:r>
            <a:r>
              <a:rPr lang="ko-KR" altLang="en-US" sz="1600" dirty="0"/>
              <a:t> 배송 선불의 경우 운송비 입력란이 활성 안됨</a:t>
            </a:r>
          </a:p>
          <a:p>
            <a:endParaRPr lang="ko-KR" altLang="en-US" sz="1600" dirty="0"/>
          </a:p>
          <a:p>
            <a:endParaRPr lang="ko-KR" altLang="en-US" sz="1600" dirty="0"/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3890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5192"/>
            <a:ext cx="5410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다인애드피아</a:t>
            </a:r>
            <a:r>
              <a:rPr lang="ko-KR" altLang="en-US" sz="1800" dirty="0"/>
              <a:t> 신규 </a:t>
            </a:r>
            <a:r>
              <a:rPr lang="ko-KR" altLang="en-US" sz="1800" dirty="0" err="1"/>
              <a:t>홈피</a:t>
            </a:r>
            <a:r>
              <a:rPr lang="en-US" altLang="ko-KR" sz="1800" dirty="0"/>
              <a:t>(</a:t>
            </a:r>
            <a:r>
              <a:rPr lang="ko-KR" altLang="en-US" sz="1800" dirty="0"/>
              <a:t>김연규실장</a:t>
            </a:r>
            <a:r>
              <a:rPr lang="en-US" altLang="ko-KR" sz="1800" dirty="0"/>
              <a:t>) </a:t>
            </a:r>
            <a:r>
              <a:rPr lang="en-US" altLang="ko-KR" sz="1800" dirty="0" smtClean="0"/>
              <a:t>– 2017.04.13 </a:t>
            </a:r>
            <a:r>
              <a:rPr lang="ko-KR" altLang="en-US" sz="1800" dirty="0" smtClean="0"/>
              <a:t>수정</a:t>
            </a:r>
            <a:endParaRPr lang="ko-KR" alt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38982" y="479715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칼선다운</a:t>
            </a:r>
            <a:r>
              <a:rPr lang="ko-KR" altLang="en-US" dirty="0" smtClean="0"/>
              <a:t> 만들어 주세요 제품명으로</a:t>
            </a:r>
            <a:r>
              <a:rPr lang="en-US" altLang="ko-KR" dirty="0" smtClean="0"/>
              <a:t>(kin)</a:t>
            </a:r>
          </a:p>
          <a:p>
            <a:r>
              <a:rPr lang="en-US" altLang="ko-KR" dirty="0" smtClean="0"/>
              <a:t>.zip </a:t>
            </a:r>
            <a:r>
              <a:rPr lang="ko-KR" altLang="en-US" dirty="0" smtClean="0"/>
              <a:t>파일로 </a:t>
            </a:r>
            <a:r>
              <a:rPr lang="ko-KR" altLang="en-US" dirty="0" err="1" smtClean="0"/>
              <a:t>도무송방에</a:t>
            </a:r>
            <a:r>
              <a:rPr lang="ko-KR" altLang="en-US" dirty="0" smtClean="0"/>
              <a:t> 업로드 해놓았어요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35615" y="3624054"/>
            <a:ext cx="1636385" cy="319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20" idx="1"/>
            <a:endCxn id="4" idx="2"/>
          </p:cNvCxnSpPr>
          <p:nvPr/>
        </p:nvCxnSpPr>
        <p:spPr>
          <a:xfrm flipH="1" flipV="1">
            <a:off x="3753808" y="3943444"/>
            <a:ext cx="2385174" cy="1453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71" y="1078383"/>
            <a:ext cx="36957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3936"/>
            <a:ext cx="2333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다인애드피아</a:t>
            </a:r>
            <a:r>
              <a:rPr lang="ko-KR" altLang="en-US" sz="1800" dirty="0"/>
              <a:t> 신규 </a:t>
            </a:r>
            <a:r>
              <a:rPr lang="ko-KR" altLang="en-US" sz="1800" dirty="0" err="1"/>
              <a:t>홈피</a:t>
            </a:r>
            <a:r>
              <a:rPr lang="en-US" altLang="ko-KR" sz="1800" dirty="0"/>
              <a:t>(</a:t>
            </a:r>
            <a:r>
              <a:rPr lang="ko-KR" altLang="en-US" sz="1800" dirty="0"/>
              <a:t>김연규실장</a:t>
            </a:r>
            <a:r>
              <a:rPr lang="en-US" altLang="ko-KR" sz="1800" dirty="0"/>
              <a:t>) </a:t>
            </a:r>
            <a:r>
              <a:rPr lang="en-US" altLang="ko-KR" sz="1800" dirty="0" smtClean="0"/>
              <a:t>– 2017.04.13 </a:t>
            </a:r>
            <a:r>
              <a:rPr lang="ko-KR" altLang="en-US" sz="1800" dirty="0" smtClean="0"/>
              <a:t>수정</a:t>
            </a:r>
            <a:endParaRPr lang="ko-KR" alt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5850" y="3245321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구형 </a:t>
            </a:r>
            <a:r>
              <a:rPr lang="ko-KR" altLang="en-US" dirty="0" err="1" smtClean="0"/>
              <a:t>홈피에</a:t>
            </a:r>
            <a:r>
              <a:rPr lang="ko-KR" altLang="en-US" dirty="0" smtClean="0"/>
              <a:t> 있던 </a:t>
            </a:r>
            <a:r>
              <a:rPr lang="ko-KR" altLang="en-US" dirty="0" err="1" smtClean="0"/>
              <a:t>칼선</a:t>
            </a:r>
            <a:r>
              <a:rPr lang="ko-KR" altLang="en-US" dirty="0" smtClean="0"/>
              <a:t> 모음 </a:t>
            </a:r>
            <a:r>
              <a:rPr lang="en-US" altLang="ko-KR" dirty="0" smtClean="0"/>
              <a:t>FTP </a:t>
            </a:r>
            <a:r>
              <a:rPr lang="ko-KR" altLang="en-US" dirty="0" smtClean="0"/>
              <a:t>링크를 신규 </a:t>
            </a:r>
            <a:r>
              <a:rPr lang="ko-KR" altLang="en-US" dirty="0" err="1" smtClean="0"/>
              <a:t>홈피에도</a:t>
            </a:r>
            <a:r>
              <a:rPr lang="ko-KR" altLang="en-US" dirty="0" smtClean="0"/>
              <a:t> 적용바람 </a:t>
            </a:r>
            <a:r>
              <a:rPr lang="ko-KR" altLang="en-US" dirty="0" err="1" smtClean="0"/>
              <a:t>이쁘게</a:t>
            </a:r>
            <a:r>
              <a:rPr lang="en-US" altLang="ko-KR" dirty="0" smtClean="0"/>
              <a:t>~</a:t>
            </a:r>
          </a:p>
          <a:p>
            <a:endParaRPr lang="en-US" altLang="ko-KR" dirty="0"/>
          </a:p>
          <a:p>
            <a:r>
              <a:rPr lang="en-US" altLang="ko-KR" dirty="0"/>
              <a:t>http://www.dainadpia.co.kr:8100/pay_domusongcal.asp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536243" y="1784360"/>
            <a:ext cx="1523589" cy="636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4" idx="2"/>
            <a:endCxn id="14" idx="1"/>
          </p:cNvCxnSpPr>
          <p:nvPr/>
        </p:nvCxnSpPr>
        <p:spPr>
          <a:xfrm>
            <a:off x="2298038" y="2420887"/>
            <a:ext cx="2273962" cy="238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572000" y="4604156"/>
            <a:ext cx="2520280" cy="395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68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r="55154" b="40161"/>
          <a:stretch/>
        </p:blipFill>
        <p:spPr bwMode="auto">
          <a:xfrm>
            <a:off x="3679165" y="1148400"/>
            <a:ext cx="3900193" cy="36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2890"/>
            <a:ext cx="2333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2017.04.17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76203" y="4013314"/>
            <a:ext cx="1523589" cy="636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4" idx="3"/>
            <a:endCxn id="12" idx="1"/>
          </p:cNvCxnSpPr>
          <p:nvPr/>
        </p:nvCxnSpPr>
        <p:spPr>
          <a:xfrm flipV="1">
            <a:off x="2699792" y="3290040"/>
            <a:ext cx="979373" cy="1041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09" y="1174028"/>
            <a:ext cx="3819550" cy="49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79165" y="313615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/>
              <a:t>칼선</a:t>
            </a:r>
            <a:r>
              <a:rPr lang="ko-KR" altLang="en-US" sz="1400" dirty="0" smtClean="0"/>
              <a:t> 모음 </a:t>
            </a:r>
            <a:r>
              <a:rPr lang="en-US" altLang="ko-KR" sz="1400" dirty="0" smtClean="0"/>
              <a:t>FTP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8698" y="849315"/>
            <a:ext cx="3139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인쇄가이드 </a:t>
            </a:r>
            <a:r>
              <a:rPr lang="ko-KR" altLang="en-US" dirty="0" err="1" smtClean="0"/>
              <a:t>다인자료실에도</a:t>
            </a:r>
            <a:r>
              <a:rPr lang="ko-KR" altLang="en-US" dirty="0" smtClean="0"/>
              <a:t> 추가요망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http://www.dainadpia.co.kr:8100/pay_domusongcal.asp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여기타고</a:t>
            </a:r>
            <a:r>
              <a:rPr lang="ko-KR" altLang="en-US" dirty="0" smtClean="0"/>
              <a:t> 들어가면</a:t>
            </a:r>
            <a:endParaRPr lang="en-US" altLang="ko-KR" dirty="0" smtClean="0"/>
          </a:p>
          <a:p>
            <a:r>
              <a:rPr lang="ko-KR" altLang="en-US" dirty="0" smtClean="0"/>
              <a:t>이렇게 표시됨 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 flipV="1">
            <a:off x="2411760" y="2348880"/>
            <a:ext cx="33123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33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접수데이타\거래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5099"/>
            <a:ext cx="3672408" cy="35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접수데이타\교정보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185626"/>
            <a:ext cx="5903506" cy="25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2017.04.17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747" y="1124744"/>
            <a:ext cx="8229600" cy="5001419"/>
          </a:xfrm>
        </p:spPr>
        <p:txBody>
          <a:bodyPr/>
          <a:lstStyle/>
          <a:p>
            <a:r>
              <a:rPr lang="ko-KR" altLang="en-US" dirty="0" smtClean="0"/>
              <a:t>교정보기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>
                <a:solidFill>
                  <a:srgbClr val="FF0000"/>
                </a:solidFill>
              </a:rPr>
              <a:t>칼라미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마이페이지의</a:t>
            </a:r>
            <a:r>
              <a:rPr lang="ko-KR" altLang="en-US" dirty="0" smtClean="0">
                <a:solidFill>
                  <a:srgbClr val="FF0000"/>
                </a:solidFill>
              </a:rPr>
              <a:t> 교정보기처럼 주문내역에 있는 교정보기 적용해주세요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43081" y="4437112"/>
            <a:ext cx="936831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>
            <a:stCxn id="6" idx="1"/>
          </p:cNvCxnSpPr>
          <p:nvPr/>
        </p:nvCxnSpPr>
        <p:spPr>
          <a:xfrm flipH="1">
            <a:off x="971600" y="4563126"/>
            <a:ext cx="1871481" cy="737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8279262" y="4904987"/>
            <a:ext cx="360040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4355976" y="3429000"/>
            <a:ext cx="4103306" cy="1674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8024" y="1988840"/>
            <a:ext cx="3383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rgbClr val="FF0000"/>
                </a:solidFill>
              </a:rPr>
              <a:t>칼라미에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마이페이지처럼</a:t>
            </a:r>
            <a:r>
              <a:rPr lang="ko-KR" altLang="en-US" sz="2000" dirty="0" smtClean="0">
                <a:solidFill>
                  <a:srgbClr val="FF0000"/>
                </a:solidFill>
              </a:rPr>
              <a:t> 교정보기 만들어주세요 주문배송에서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보는것보단</a:t>
            </a:r>
            <a:r>
              <a:rPr lang="ko-KR" altLang="en-US" sz="2000" dirty="0" smtClean="0">
                <a:solidFill>
                  <a:srgbClr val="FF0000"/>
                </a:solidFill>
              </a:rPr>
              <a:t> 편하도록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4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다인애드피아</a:t>
            </a:r>
            <a:r>
              <a:rPr lang="ko-KR" altLang="en-US" dirty="0"/>
              <a:t> 신규 </a:t>
            </a:r>
            <a:r>
              <a:rPr lang="ko-KR" altLang="en-US" dirty="0" err="1"/>
              <a:t>홈피</a:t>
            </a:r>
            <a:r>
              <a:rPr lang="en-US" altLang="ko-KR" dirty="0"/>
              <a:t>(</a:t>
            </a:r>
            <a:r>
              <a:rPr lang="ko-KR" altLang="en-US" dirty="0"/>
              <a:t>김연규실장</a:t>
            </a:r>
            <a:r>
              <a:rPr lang="en-US" altLang="ko-KR" dirty="0"/>
              <a:t>)</a:t>
            </a:r>
            <a:r>
              <a:rPr lang="en-US" altLang="ko-KR" sz="1600" dirty="0"/>
              <a:t> – 2017.04.17 </a:t>
            </a:r>
            <a:r>
              <a:rPr lang="ko-KR" altLang="en-US" sz="1600" dirty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747" y="1124744"/>
            <a:ext cx="8229600" cy="5001419"/>
          </a:xfrm>
        </p:spPr>
        <p:txBody>
          <a:bodyPr/>
          <a:lstStyle/>
          <a:p>
            <a:r>
              <a:rPr lang="ko-KR" altLang="en-US" dirty="0" err="1" smtClean="0"/>
              <a:t>당일판</a:t>
            </a:r>
            <a:r>
              <a:rPr lang="ko-KR" altLang="en-US" dirty="0" smtClean="0"/>
              <a:t> 체크 박스는 전단과 명함만 나오도록 수정요망</a:t>
            </a:r>
            <a:endParaRPr lang="en-US" altLang="ko-K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955432" cy="395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화살표 연결선 9"/>
          <p:cNvCxnSpPr>
            <a:stCxn id="11" idx="3"/>
            <a:endCxn id="8" idx="1"/>
          </p:cNvCxnSpPr>
          <p:nvPr/>
        </p:nvCxnSpPr>
        <p:spPr>
          <a:xfrm flipV="1">
            <a:off x="5940151" y="3764359"/>
            <a:ext cx="936105" cy="991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025196" y="4557627"/>
            <a:ext cx="1914955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76256" y="2948751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</a:rPr>
              <a:t>명함과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합판전단지만</a:t>
            </a:r>
            <a:r>
              <a:rPr lang="ko-KR" altLang="en-US" sz="2000" dirty="0" smtClean="0">
                <a:solidFill>
                  <a:srgbClr val="FF0000"/>
                </a:solidFill>
              </a:rPr>
              <a:t> 보이도록</a:t>
            </a:r>
            <a:r>
              <a:rPr lang="ko-KR" altLang="en-US" sz="2000" dirty="0" smtClean="0"/>
              <a:t> 나머지 항목은 숨겨 주세요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9079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536</Words>
  <Application>Microsoft Office PowerPoint</Application>
  <PresentationFormat>화면 슬라이드 쇼(4:3)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다인애드피아 신규 홈피(김연규실장) – 2017.04.10 수정</vt:lpstr>
      <vt:lpstr>다인애드피아 신규 홈피(김연규실장) – 2017.04.10 수정</vt:lpstr>
      <vt:lpstr>다인애드피아 신규 홈피(김연규실장) – 2017.04.10 수정</vt:lpstr>
      <vt:lpstr>다인애드피아 신규 홈피(김연규실장) – 2017.04.10 수정</vt:lpstr>
      <vt:lpstr>다인애드피아 신규 홈피(김연규실장) – 2017.04.13 수정</vt:lpstr>
      <vt:lpstr>다인애드피아 신규 홈피(김연규실장) – 2017.04.13 수정</vt:lpstr>
      <vt:lpstr>다인애드피아 신규 홈피(김연규실장) – 2017.04.17 요청</vt:lpstr>
      <vt:lpstr>다인애드피아 신규 홈피(김연규실장) – 2017.04.17 요청</vt:lpstr>
      <vt:lpstr>다인애드피아 신규 홈피(김연규실장) – 2017.04.17 요청</vt:lpstr>
      <vt:lpstr>다인애드피아 신규 홈피(김연규실장) – 2017.04.17 요청</vt:lpstr>
      <vt:lpstr>다인애드피아 신규 홈피(김연규실장) – 2017.04.17 요청</vt:lpstr>
      <vt:lpstr>다인애드피아 신규 홈피(김연규실장) – 2017.04.18 요청</vt:lpstr>
      <vt:lpstr>다인애드피아 신규 홈피(김연규실장) – 2017.04.25 요청</vt:lpstr>
      <vt:lpstr>다인애드피아 신규 홈피(김연규실장) – 2017.04.25 요청</vt:lpstr>
      <vt:lpstr>다인애드피아 신규 홈피(김연규실장) – 2017.04.25 요청</vt:lpstr>
      <vt:lpstr>다인애드피아 신규 홈피(김연규실장) – 2017.04.25 요청</vt:lpstr>
      <vt:lpstr>다인애드피아 신규 홈피(김연규실장) – 2017.04.25 요청</vt:lpstr>
      <vt:lpstr>다인애드피아 신규 홈피(김연규실장) – 2017.04.25 요청</vt:lpstr>
      <vt:lpstr>다인애드피아 신규 홈피(김연규실장) – 2017.04.25 요청</vt:lpstr>
      <vt:lpstr>다인애드피아 신규 홈피(김연규실장) – 2017.04.25 요청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다인애드피아 신규 홈피(오승준실장)</dc:title>
  <dc:creator>dhprinting48431@gmail.com</dc:creator>
  <cp:lastModifiedBy>dhprinting48431@gmail.com</cp:lastModifiedBy>
  <cp:revision>53</cp:revision>
  <cp:lastPrinted>2017-04-09T06:48:29Z</cp:lastPrinted>
  <dcterms:created xsi:type="dcterms:W3CDTF">2017-03-23T00:50:42Z</dcterms:created>
  <dcterms:modified xsi:type="dcterms:W3CDTF">2017-05-08T02:35:45Z</dcterms:modified>
</cp:coreProperties>
</file>