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66" r:id="rId2"/>
    <p:sldId id="267" r:id="rId3"/>
  </p:sldIdLst>
  <p:sldSz cx="9144000" cy="6858000" type="screen4x3"/>
  <p:notesSz cx="6805613" cy="993933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34555" autoAdjust="0"/>
    <p:restoredTop sz="94694" autoAdjust="0"/>
  </p:normalViewPr>
  <p:slideViewPr>
    <p:cSldViewPr>
      <p:cViewPr>
        <p:scale>
          <a:sx n="89" d="100"/>
          <a:sy n="89" d="100"/>
        </p:scale>
        <p:origin x="-2310" y="-54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88" d="100"/>
          <a:sy n="88" d="100"/>
        </p:scale>
        <p:origin x="-3858" y="-96"/>
      </p:cViewPr>
      <p:guideLst>
        <p:guide orient="horz" pos="3131"/>
        <p:guide pos="2144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슬라이드 노트 개체 틀 7"/>
          <p:cNvSpPr>
            <a:spLocks noGrp="1"/>
          </p:cNvSpPr>
          <p:nvPr>
            <p:ph type="body" sz="quarter" idx="3"/>
          </p:nvPr>
        </p:nvSpPr>
        <p:spPr>
          <a:xfrm>
            <a:off x="680562" y="4721186"/>
            <a:ext cx="5444490" cy="447270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472943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33D33-737F-4548-90CA-425D25951C02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7" name="제목 개체 틀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63408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 b="1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ko-KR" altLang="en-US" dirty="0" err="1" smtClean="0"/>
              <a:t>다인애드피아</a:t>
            </a:r>
            <a:r>
              <a:rPr lang="ko-KR" altLang="en-US" dirty="0" smtClean="0"/>
              <a:t> 신규 </a:t>
            </a:r>
            <a:r>
              <a:rPr lang="ko-KR" altLang="en-US" dirty="0" err="1" smtClean="0"/>
              <a:t>홈피</a:t>
            </a:r>
            <a:r>
              <a:rPr lang="en-US" altLang="ko-KR" sz="1200" dirty="0" smtClean="0"/>
              <a:t>(</a:t>
            </a:r>
            <a:r>
              <a:rPr lang="ko-KR" altLang="en-US" sz="1200" dirty="0" smtClean="0"/>
              <a:t>오승준실장</a:t>
            </a:r>
            <a:r>
              <a:rPr lang="en-US" altLang="ko-KR" sz="1200" dirty="0" smtClean="0"/>
              <a:t>)</a:t>
            </a:r>
            <a:endParaRPr lang="ko-KR" altLang="en-US" dirty="0"/>
          </a:p>
        </p:txBody>
      </p:sp>
      <p:sp>
        <p:nvSpPr>
          <p:cNvPr id="8" name="텍스트 개체 틀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00141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dirty="0" smtClean="0"/>
              <a:t>마스터 텍스트 스타일을 편집합니다</a:t>
            </a:r>
          </a:p>
          <a:p>
            <a:pPr lvl="1"/>
            <a:r>
              <a:rPr lang="ko-KR" altLang="en-US" dirty="0" smtClean="0"/>
              <a:t>둘째 수준</a:t>
            </a:r>
          </a:p>
          <a:p>
            <a:pPr lvl="2"/>
            <a:r>
              <a:rPr lang="ko-KR" altLang="en-US" dirty="0" smtClean="0"/>
              <a:t>셋째 수준</a:t>
            </a:r>
          </a:p>
          <a:p>
            <a:pPr lvl="3"/>
            <a:r>
              <a:rPr lang="ko-KR" altLang="en-US" dirty="0" smtClean="0"/>
              <a:t>넷째 수준</a:t>
            </a:r>
          </a:p>
          <a:p>
            <a:pPr lvl="4"/>
            <a:r>
              <a:rPr lang="ko-KR" altLang="en-US" dirty="0" smtClean="0"/>
              <a:t>다섯째 수준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57588346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AC08492-8A70-4057-A651-2E111BAFA313}" type="datetimeFigureOut">
              <a:rPr lang="ko-KR" altLang="en-US" smtClean="0"/>
              <a:t>2017-05-24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33D33-737F-4548-90CA-425D25951C0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94844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AC08492-8A70-4057-A651-2E111BAFA313}" type="datetimeFigureOut">
              <a:rPr lang="ko-KR" altLang="en-US" smtClean="0"/>
              <a:t>2017-05-24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33D33-737F-4548-90CA-425D25951C0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958239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ko-KR" altLang="en-US" dirty="0" smtClean="0"/>
              <a:t>마스터 제목 스타일 편집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AC08492-8A70-4057-A651-2E111BAFA313}" type="datetimeFigureOut">
              <a:rPr lang="ko-KR" altLang="en-US" smtClean="0"/>
              <a:t>2017-05-24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33D33-737F-4548-90CA-425D25951C0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2186751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AC08492-8A70-4057-A651-2E111BAFA313}" type="datetimeFigureOut">
              <a:rPr lang="ko-KR" altLang="en-US" smtClean="0"/>
              <a:t>2017-05-24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33D33-737F-4548-90CA-425D25951C0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735962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AC08492-8A70-4057-A651-2E111BAFA313}" type="datetimeFigureOut">
              <a:rPr lang="ko-KR" altLang="en-US" smtClean="0"/>
              <a:t>2017-05-24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33D33-737F-4548-90CA-425D25951C0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157614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AC08492-8A70-4057-A651-2E111BAFA313}" type="datetimeFigureOut">
              <a:rPr lang="ko-KR" altLang="en-US" smtClean="0"/>
              <a:t>2017-05-24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33D33-737F-4548-90CA-425D25951C0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06677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AC08492-8A70-4057-A651-2E111BAFA313}" type="datetimeFigureOut">
              <a:rPr lang="ko-KR" altLang="en-US" smtClean="0"/>
              <a:t>2017-05-24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33D33-737F-4548-90CA-425D25951C0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808177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AC08492-8A70-4057-A651-2E111BAFA313}" type="datetimeFigureOut">
              <a:rPr lang="ko-KR" altLang="en-US" smtClean="0"/>
              <a:t>2017-05-24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33D33-737F-4548-90CA-425D25951C0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905496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AC08492-8A70-4057-A651-2E111BAFA313}" type="datetimeFigureOut">
              <a:rPr lang="ko-KR" altLang="en-US" smtClean="0"/>
              <a:t>2017-05-24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33D33-737F-4548-90CA-425D25951C0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079568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AC08492-8A70-4057-A651-2E111BAFA313}" type="datetimeFigureOut">
              <a:rPr lang="ko-KR" altLang="en-US" smtClean="0"/>
              <a:t>2017-05-24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33D33-737F-4548-90CA-425D25951C0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507394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그림 7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46352" y="6093296"/>
            <a:ext cx="1689744" cy="586013"/>
          </a:xfrm>
          <a:prstGeom prst="rect">
            <a:avLst/>
          </a:prstGeom>
        </p:spPr>
      </p:pic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dirty="0" smtClean="0"/>
              <a:t>마스터 제목 스타일 편집</a:t>
            </a:r>
            <a:endParaRPr lang="ko-KR" altLang="en-US" dirty="0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124744"/>
            <a:ext cx="8229600" cy="500141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dirty="0" smtClean="0"/>
              <a:t>마스터 텍스트 스타일을 편집합니다</a:t>
            </a:r>
          </a:p>
          <a:p>
            <a:pPr lvl="1"/>
            <a:r>
              <a:rPr lang="ko-KR" altLang="en-US" dirty="0" smtClean="0"/>
              <a:t>둘째 수준</a:t>
            </a:r>
          </a:p>
          <a:p>
            <a:pPr lvl="2"/>
            <a:r>
              <a:rPr lang="ko-KR" altLang="en-US" dirty="0" smtClean="0"/>
              <a:t>셋째 수준</a:t>
            </a:r>
          </a:p>
          <a:p>
            <a:pPr lvl="3"/>
            <a:r>
              <a:rPr lang="ko-KR" altLang="en-US" dirty="0" smtClean="0"/>
              <a:t>넷째 수준</a:t>
            </a:r>
          </a:p>
          <a:p>
            <a:pPr lvl="4"/>
            <a:r>
              <a:rPr lang="ko-KR" altLang="en-US" dirty="0" smtClean="0"/>
              <a:t>다섯째 수준</a:t>
            </a:r>
            <a:endParaRPr lang="ko-KR" alt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B33D33-737F-4548-90CA-425D25951C0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918323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1" hangingPunct="1">
        <a:spcBef>
          <a:spcPct val="0"/>
        </a:spcBef>
        <a:buNone/>
        <a:defRPr sz="2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»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5" name="Picture 3" descr="E:\접수데이타\거래내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2015099"/>
            <a:ext cx="3672408" cy="35021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2" descr="E:\접수데이타\교정보기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35796" y="3185626"/>
            <a:ext cx="5903506" cy="25718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err="1"/>
              <a:t>다인애드피아</a:t>
            </a:r>
            <a:r>
              <a:rPr lang="ko-KR" altLang="en-US" dirty="0"/>
              <a:t> 신규 </a:t>
            </a:r>
            <a:r>
              <a:rPr lang="ko-KR" altLang="en-US" dirty="0" err="1"/>
              <a:t>홈피</a:t>
            </a:r>
            <a:r>
              <a:rPr lang="en-US" altLang="ko-KR" sz="1200" dirty="0"/>
              <a:t>(</a:t>
            </a:r>
            <a:r>
              <a:rPr lang="ko-KR" altLang="en-US" sz="1200" dirty="0"/>
              <a:t>오승준실장</a:t>
            </a:r>
            <a:r>
              <a:rPr lang="en-US" altLang="ko-KR" sz="1200" dirty="0" smtClean="0"/>
              <a:t>) – 2017</a:t>
            </a:r>
            <a:r>
              <a:rPr lang="ko-KR" altLang="en-US" sz="1200" dirty="0" smtClean="0"/>
              <a:t>년</a:t>
            </a:r>
            <a:r>
              <a:rPr lang="en-US" altLang="ko-KR" sz="1200" dirty="0" smtClean="0"/>
              <a:t>04</a:t>
            </a:r>
            <a:r>
              <a:rPr lang="ko-KR" altLang="en-US" sz="1200" dirty="0" smtClean="0"/>
              <a:t>월</a:t>
            </a:r>
            <a:r>
              <a:rPr lang="en-US" altLang="ko-KR" sz="1200" dirty="0" smtClean="0"/>
              <a:t>07</a:t>
            </a:r>
            <a:r>
              <a:rPr lang="ko-KR" altLang="en-US" sz="1200" dirty="0" smtClean="0"/>
              <a:t>일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44747" y="1124744"/>
            <a:ext cx="8229600" cy="5001419"/>
          </a:xfrm>
        </p:spPr>
        <p:txBody>
          <a:bodyPr/>
          <a:lstStyle/>
          <a:p>
            <a:r>
              <a:rPr lang="ko-KR" altLang="en-US" dirty="0" smtClean="0"/>
              <a:t>교정보기</a:t>
            </a:r>
            <a:endParaRPr lang="en-US" altLang="ko-KR" dirty="0" smtClean="0"/>
          </a:p>
          <a:p>
            <a:pPr marL="0" indent="0">
              <a:buNone/>
            </a:pPr>
            <a:r>
              <a:rPr lang="ko-KR" altLang="en-US" dirty="0" err="1" smtClean="0">
                <a:solidFill>
                  <a:srgbClr val="FF0000"/>
                </a:solidFill>
              </a:rPr>
              <a:t>칼라미</a:t>
            </a:r>
            <a:r>
              <a:rPr lang="ko-KR" altLang="en-US" dirty="0" smtClean="0">
                <a:solidFill>
                  <a:srgbClr val="FF0000"/>
                </a:solidFill>
              </a:rPr>
              <a:t> </a:t>
            </a:r>
            <a:r>
              <a:rPr lang="ko-KR" altLang="en-US" dirty="0" err="1" smtClean="0">
                <a:solidFill>
                  <a:srgbClr val="FF0000"/>
                </a:solidFill>
              </a:rPr>
              <a:t>마이페이지의</a:t>
            </a:r>
            <a:r>
              <a:rPr lang="ko-KR" altLang="en-US" dirty="0" smtClean="0">
                <a:solidFill>
                  <a:srgbClr val="FF0000"/>
                </a:solidFill>
              </a:rPr>
              <a:t> 교정보기처럼 주문내역에 있는 교정보기 적용해주세요</a:t>
            </a:r>
            <a:endParaRPr lang="ko-KR" altLang="en-US" dirty="0">
              <a:solidFill>
                <a:srgbClr val="FF0000"/>
              </a:solidFill>
            </a:endParaRPr>
          </a:p>
        </p:txBody>
      </p:sp>
      <p:sp>
        <p:nvSpPr>
          <p:cNvPr id="6" name="직사각형 5"/>
          <p:cNvSpPr/>
          <p:nvPr/>
        </p:nvSpPr>
        <p:spPr>
          <a:xfrm>
            <a:off x="2843081" y="4437112"/>
            <a:ext cx="936831" cy="252028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cxnSp>
        <p:nvCxnSpPr>
          <p:cNvPr id="9" name="직선 화살표 연결선 8"/>
          <p:cNvCxnSpPr>
            <a:stCxn id="6" idx="1"/>
          </p:cNvCxnSpPr>
          <p:nvPr/>
        </p:nvCxnSpPr>
        <p:spPr>
          <a:xfrm flipH="1">
            <a:off x="971600" y="4563126"/>
            <a:ext cx="1871481" cy="73790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직사각형 12"/>
          <p:cNvSpPr/>
          <p:nvPr/>
        </p:nvSpPr>
        <p:spPr>
          <a:xfrm>
            <a:off x="8279262" y="4904987"/>
            <a:ext cx="360040" cy="396044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cxnSp>
        <p:nvCxnSpPr>
          <p:cNvPr id="14" name="직선 화살표 연결선 13"/>
          <p:cNvCxnSpPr/>
          <p:nvPr/>
        </p:nvCxnSpPr>
        <p:spPr>
          <a:xfrm>
            <a:off x="4355976" y="3429000"/>
            <a:ext cx="4103306" cy="167400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024209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E:\접수데이타\주문창없어짐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1880" y="3030722"/>
            <a:ext cx="5216377" cy="31895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E:\접수데이타\주문창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2060848"/>
            <a:ext cx="3852936" cy="19397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err="1"/>
              <a:t>다인애드피아</a:t>
            </a:r>
            <a:r>
              <a:rPr lang="ko-KR" altLang="en-US" dirty="0"/>
              <a:t> 신규 </a:t>
            </a:r>
            <a:r>
              <a:rPr lang="ko-KR" altLang="en-US" dirty="0" err="1"/>
              <a:t>홈피</a:t>
            </a:r>
            <a:r>
              <a:rPr lang="en-US" altLang="ko-KR" sz="1200" dirty="0"/>
              <a:t>(</a:t>
            </a:r>
            <a:r>
              <a:rPr lang="ko-KR" altLang="en-US" sz="1200" dirty="0"/>
              <a:t>오승준실장</a:t>
            </a:r>
            <a:r>
              <a:rPr lang="en-US" altLang="ko-KR" sz="1200" dirty="0" smtClean="0"/>
              <a:t>) – 2017</a:t>
            </a:r>
            <a:r>
              <a:rPr lang="ko-KR" altLang="en-US" sz="1200" dirty="0" smtClean="0"/>
              <a:t>년</a:t>
            </a:r>
            <a:r>
              <a:rPr lang="en-US" altLang="ko-KR" sz="1200" dirty="0" smtClean="0"/>
              <a:t>04</a:t>
            </a:r>
            <a:r>
              <a:rPr lang="ko-KR" altLang="en-US" sz="1200" dirty="0" smtClean="0"/>
              <a:t>월</a:t>
            </a:r>
            <a:r>
              <a:rPr lang="en-US" altLang="ko-KR" sz="1200" dirty="0" smtClean="0"/>
              <a:t>12</a:t>
            </a:r>
            <a:r>
              <a:rPr lang="ko-KR" altLang="en-US" sz="1200" dirty="0" smtClean="0"/>
              <a:t>일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44747" y="1124744"/>
            <a:ext cx="8229600" cy="5001419"/>
          </a:xfrm>
        </p:spPr>
        <p:txBody>
          <a:bodyPr/>
          <a:lstStyle/>
          <a:p>
            <a:r>
              <a:rPr lang="ko-KR" altLang="en-US" dirty="0" smtClean="0"/>
              <a:t>주문하기</a:t>
            </a:r>
            <a:endParaRPr lang="en-US" altLang="ko-KR" dirty="0" smtClean="0"/>
          </a:p>
          <a:p>
            <a:pPr marL="0" indent="0">
              <a:buNone/>
            </a:pPr>
            <a:r>
              <a:rPr lang="ko-KR" altLang="en-US" dirty="0" smtClean="0">
                <a:solidFill>
                  <a:srgbClr val="FF0000"/>
                </a:solidFill>
              </a:rPr>
              <a:t>주문건수가 </a:t>
            </a:r>
            <a:r>
              <a:rPr lang="ko-KR" altLang="en-US" dirty="0" err="1" smtClean="0">
                <a:solidFill>
                  <a:srgbClr val="FF0000"/>
                </a:solidFill>
              </a:rPr>
              <a:t>많을시</a:t>
            </a:r>
            <a:r>
              <a:rPr lang="ko-KR" altLang="en-US" dirty="0" smtClean="0">
                <a:solidFill>
                  <a:srgbClr val="FF0000"/>
                </a:solidFill>
              </a:rPr>
              <a:t> 주문하기 버튼이 밑으로 밀려서 보이지 않음</a:t>
            </a:r>
            <a:endParaRPr lang="ko-KR" altLang="en-US" dirty="0">
              <a:solidFill>
                <a:srgbClr val="FF0000"/>
              </a:solidFill>
            </a:endParaRPr>
          </a:p>
        </p:txBody>
      </p:sp>
      <p:sp>
        <p:nvSpPr>
          <p:cNvPr id="6" name="직사각형 5"/>
          <p:cNvSpPr/>
          <p:nvPr/>
        </p:nvSpPr>
        <p:spPr>
          <a:xfrm>
            <a:off x="1853588" y="3556639"/>
            <a:ext cx="936831" cy="252028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cxnSp>
        <p:nvCxnSpPr>
          <p:cNvPr id="9" name="직선 화살표 연결선 8"/>
          <p:cNvCxnSpPr>
            <a:stCxn id="6" idx="2"/>
            <a:endCxn id="13" idx="1"/>
          </p:cNvCxnSpPr>
          <p:nvPr/>
        </p:nvCxnSpPr>
        <p:spPr>
          <a:xfrm>
            <a:off x="2322004" y="3808667"/>
            <a:ext cx="3306554" cy="222899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직사각형 12"/>
          <p:cNvSpPr/>
          <p:nvPr/>
        </p:nvSpPr>
        <p:spPr>
          <a:xfrm>
            <a:off x="5628558" y="5839637"/>
            <a:ext cx="1728192" cy="396044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8044984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186</TotalTime>
  <Words>43</Words>
  <Application>Microsoft Office PowerPoint</Application>
  <PresentationFormat>화면 슬라이드 쇼(4:3)</PresentationFormat>
  <Paragraphs>6</Paragraphs>
  <Slides>2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2</vt:i4>
      </vt:variant>
    </vt:vector>
  </HeadingPairs>
  <TitlesOfParts>
    <vt:vector size="3" baseType="lpstr">
      <vt:lpstr>Office 테마</vt:lpstr>
      <vt:lpstr>다인애드피아 신규 홈피(오승준실장) – 2017년04월07일</vt:lpstr>
      <vt:lpstr>다인애드피아 신규 홈피(오승준실장) – 2017년04월12일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다인애드피아 신규 홈피(오승준실장)</dc:title>
  <dc:creator>dhprinting48431@gmail.com</dc:creator>
  <cp:lastModifiedBy>dhprinting48431@gmail.com</cp:lastModifiedBy>
  <cp:revision>27</cp:revision>
  <cp:lastPrinted>2017-03-24T07:09:58Z</cp:lastPrinted>
  <dcterms:created xsi:type="dcterms:W3CDTF">2017-03-23T00:50:42Z</dcterms:created>
  <dcterms:modified xsi:type="dcterms:W3CDTF">2017-05-24T04:24:35Z</dcterms:modified>
</cp:coreProperties>
</file>