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77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50039-3832-4353-8BC7-2B41EC479BA1}" type="datetimeFigureOut">
              <a:rPr lang="ko-KR" altLang="en-US" smtClean="0"/>
              <a:pPr/>
              <a:t>2017-12-11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3E937-1BBE-48BD-9A46-815A596C4F8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50039-3832-4353-8BC7-2B41EC479BA1}" type="datetimeFigureOut">
              <a:rPr lang="ko-KR" altLang="en-US" smtClean="0"/>
              <a:pPr/>
              <a:t>2017-12-11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3E937-1BBE-48BD-9A46-815A596C4F8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50039-3832-4353-8BC7-2B41EC479BA1}" type="datetimeFigureOut">
              <a:rPr lang="ko-KR" altLang="en-US" smtClean="0"/>
              <a:pPr/>
              <a:t>2017-12-11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3E937-1BBE-48BD-9A46-815A596C4F8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50039-3832-4353-8BC7-2B41EC479BA1}" type="datetimeFigureOut">
              <a:rPr lang="ko-KR" altLang="en-US" smtClean="0"/>
              <a:pPr/>
              <a:t>2017-12-11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3E937-1BBE-48BD-9A46-815A596C4F8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50039-3832-4353-8BC7-2B41EC479BA1}" type="datetimeFigureOut">
              <a:rPr lang="ko-KR" altLang="en-US" smtClean="0"/>
              <a:pPr/>
              <a:t>2017-12-11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3E937-1BBE-48BD-9A46-815A596C4F8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50039-3832-4353-8BC7-2B41EC479BA1}" type="datetimeFigureOut">
              <a:rPr lang="ko-KR" altLang="en-US" smtClean="0"/>
              <a:pPr/>
              <a:t>2017-12-11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3E937-1BBE-48BD-9A46-815A596C4F8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50039-3832-4353-8BC7-2B41EC479BA1}" type="datetimeFigureOut">
              <a:rPr lang="ko-KR" altLang="en-US" smtClean="0"/>
              <a:pPr/>
              <a:t>2017-12-11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3E937-1BBE-48BD-9A46-815A596C4F8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50039-3832-4353-8BC7-2B41EC479BA1}" type="datetimeFigureOut">
              <a:rPr lang="ko-KR" altLang="en-US" smtClean="0"/>
              <a:pPr/>
              <a:t>2017-12-11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3E937-1BBE-48BD-9A46-815A596C4F8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50039-3832-4353-8BC7-2B41EC479BA1}" type="datetimeFigureOut">
              <a:rPr lang="ko-KR" altLang="en-US" smtClean="0"/>
              <a:pPr/>
              <a:t>2017-12-11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3E937-1BBE-48BD-9A46-815A596C4F8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50039-3832-4353-8BC7-2B41EC479BA1}" type="datetimeFigureOut">
              <a:rPr lang="ko-KR" altLang="en-US" smtClean="0"/>
              <a:pPr/>
              <a:t>2017-12-11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3E937-1BBE-48BD-9A46-815A596C4F8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50039-3832-4353-8BC7-2B41EC479BA1}" type="datetimeFigureOut">
              <a:rPr lang="ko-KR" altLang="en-US" smtClean="0"/>
              <a:pPr/>
              <a:t>2017-12-11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3E937-1BBE-48BD-9A46-815A596C4F8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350039-3832-4353-8BC7-2B41EC479BA1}" type="datetimeFigureOut">
              <a:rPr lang="ko-KR" altLang="en-US" smtClean="0"/>
              <a:pPr/>
              <a:t>2017-12-11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23E937-1BBE-48BD-9A46-815A596C4F8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>
            <a:off x="357158" y="785794"/>
            <a:ext cx="3071834" cy="1428760"/>
          </a:xfrm>
          <a:prstGeom prst="rect">
            <a:avLst/>
          </a:prstGeom>
          <a:blipFill dpi="0" rotWithShape="1">
            <a:blip r:embed="rId2">
              <a:alphaModFix amt="1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aphicFrame>
        <p:nvGraphicFramePr>
          <p:cNvPr id="4" name="표 3"/>
          <p:cNvGraphicFramePr>
            <a:graphicFrameLocks noGrp="1"/>
          </p:cNvGraphicFramePr>
          <p:nvPr/>
        </p:nvGraphicFramePr>
        <p:xfrm>
          <a:off x="285720" y="142852"/>
          <a:ext cx="3143274" cy="2143115"/>
        </p:xfrm>
        <a:graphic>
          <a:graphicData uri="http://schemas.openxmlformats.org/drawingml/2006/table">
            <a:tbl>
              <a:tblPr/>
              <a:tblGrid>
                <a:gridCol w="1101501"/>
                <a:gridCol w="1085708"/>
                <a:gridCol w="956065"/>
              </a:tblGrid>
              <a:tr h="454010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1" kern="0" spc="0" dirty="0">
                          <a:ln>
                            <a:solidFill>
                              <a:schemeClr val="bg1">
                                <a:alpha val="20000"/>
                              </a:schemeClr>
                            </a:solidFill>
                          </a:ln>
                          <a:solidFill>
                            <a:srgbClr val="000000"/>
                          </a:solidFill>
                          <a:ea typeface="맑은 고딕"/>
                        </a:rPr>
                        <a:t>이름</a:t>
                      </a:r>
                      <a:endParaRPr lang="ko-KR" altLang="en-US" sz="1500" b="1" kern="0" spc="0" dirty="0">
                        <a:ln>
                          <a:solidFill>
                            <a:schemeClr val="bg1">
                              <a:alpha val="20000"/>
                            </a:schemeClr>
                          </a:solidFill>
                        </a:ln>
                        <a:solidFill>
                          <a:srgbClr val="000000"/>
                        </a:solidFill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500" kern="0" spc="0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440064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1" kern="0" spc="0" dirty="0">
                          <a:ln>
                            <a:solidFill>
                              <a:schemeClr val="bg1">
                                <a:alpha val="20000"/>
                              </a:schemeClr>
                            </a:solidFill>
                          </a:ln>
                          <a:solidFill>
                            <a:srgbClr val="000000"/>
                          </a:solidFill>
                          <a:ea typeface="맑은 고딕"/>
                        </a:rPr>
                        <a:t>학습 기간</a:t>
                      </a:r>
                      <a:endParaRPr lang="ko-KR" altLang="en-US" sz="1500" b="1" kern="0" spc="0" dirty="0">
                        <a:ln>
                          <a:solidFill>
                            <a:schemeClr val="bg1">
                              <a:alpha val="20000"/>
                            </a:schemeClr>
                          </a:solidFill>
                        </a:ln>
                        <a:solidFill>
                          <a:srgbClr val="000000"/>
                        </a:solidFill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500" b="1" kern="0" spc="0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440064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1" kern="0" spc="0" dirty="0">
                          <a:ln>
                            <a:solidFill>
                              <a:schemeClr val="bg1">
                                <a:alpha val="20000"/>
                              </a:schemeClr>
                            </a:solidFill>
                          </a:ln>
                          <a:solidFill>
                            <a:srgbClr val="000000"/>
                          </a:solidFill>
                          <a:ea typeface="맑은 고딕"/>
                        </a:rPr>
                        <a:t>부원장</a:t>
                      </a:r>
                      <a:endParaRPr lang="ko-KR" altLang="en-US" sz="1500" b="1" kern="0" spc="0" dirty="0">
                        <a:ln>
                          <a:solidFill>
                            <a:schemeClr val="bg1">
                              <a:alpha val="20000"/>
                            </a:schemeClr>
                          </a:solidFill>
                        </a:ln>
                        <a:solidFill>
                          <a:srgbClr val="000000"/>
                        </a:solidFill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1" kern="0" spc="0" dirty="0">
                          <a:ln>
                            <a:solidFill>
                              <a:schemeClr val="bg1">
                                <a:alpha val="20000"/>
                              </a:schemeClr>
                            </a:solidFill>
                          </a:ln>
                          <a:solidFill>
                            <a:srgbClr val="000000"/>
                          </a:solidFill>
                          <a:ea typeface="맑은 고딕"/>
                        </a:rPr>
                        <a:t>담당선생님</a:t>
                      </a:r>
                      <a:endParaRPr lang="ko-KR" altLang="en-US" sz="1500" b="1" kern="0" spc="0" dirty="0">
                        <a:ln>
                          <a:solidFill>
                            <a:schemeClr val="bg1">
                              <a:alpha val="20000"/>
                            </a:schemeClr>
                          </a:solidFill>
                        </a:ln>
                        <a:solidFill>
                          <a:srgbClr val="000000"/>
                        </a:solidFill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1" kern="0" spc="0" dirty="0">
                          <a:ln>
                            <a:solidFill>
                              <a:schemeClr val="bg1">
                                <a:alpha val="20000"/>
                              </a:schemeClr>
                            </a:solidFill>
                          </a:ln>
                          <a:solidFill>
                            <a:srgbClr val="000000"/>
                          </a:solidFill>
                          <a:ea typeface="맑은 고딕"/>
                        </a:rPr>
                        <a:t>학부모님</a:t>
                      </a:r>
                      <a:endParaRPr lang="ko-KR" altLang="en-US" sz="1500" b="1" kern="0" spc="0" dirty="0">
                        <a:ln>
                          <a:solidFill>
                            <a:schemeClr val="bg1">
                              <a:alpha val="20000"/>
                            </a:schemeClr>
                          </a:solidFill>
                        </a:ln>
                        <a:solidFill>
                          <a:srgbClr val="000000"/>
                        </a:solidFill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8977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 dirty="0">
                        <a:solidFill>
                          <a:srgbClr val="000000"/>
                        </a:solidFill>
                        <a:latin typeface="함초롬바탕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 dirty="0">
                        <a:solidFill>
                          <a:srgbClr val="000000"/>
                        </a:solidFill>
                        <a:latin typeface="함초롬바탕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kern="0" spc="0" dirty="0">
                        <a:solidFill>
                          <a:srgbClr val="000000"/>
                        </a:solidFill>
                        <a:latin typeface="함초롬바탕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6</Words>
  <Application>Microsoft Office PowerPoint</Application>
  <PresentationFormat>화면 슬라이드 쇼(4:3)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Desk</dc:creator>
  <cp:lastModifiedBy>Desk</cp:lastModifiedBy>
  <cp:revision>4</cp:revision>
  <dcterms:created xsi:type="dcterms:W3CDTF">2017-12-11T08:31:41Z</dcterms:created>
  <dcterms:modified xsi:type="dcterms:W3CDTF">2017-12-11T11:04:41Z</dcterms:modified>
</cp:coreProperties>
</file>