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-19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605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445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947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887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58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125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9502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857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03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96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40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BC3E9-E1AA-415B-BAC6-C11E3CD53DEF}" type="datetimeFigureOut">
              <a:rPr lang="ko-KR" altLang="en-US" smtClean="0"/>
              <a:t>2018-03-28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30069-3A23-448B-82EA-C09640F81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74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88" y="764705"/>
            <a:ext cx="8672026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6" y="33265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앞</a:t>
            </a:r>
            <a:r>
              <a:rPr lang="ko-KR" altLang="en-US"/>
              <a:t>면</a:t>
            </a:r>
          </a:p>
        </p:txBody>
      </p:sp>
    </p:spTree>
    <p:extLst>
      <p:ext uri="{BB962C8B-B14F-4D97-AF65-F5344CB8AC3E}">
        <p14:creationId xmlns:p14="http://schemas.microsoft.com/office/powerpoint/2010/main" val="349523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3265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뒷</a:t>
            </a:r>
            <a:r>
              <a:rPr lang="ko-KR" altLang="en-US" dirty="0" smtClean="0"/>
              <a:t>면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76" y="908721"/>
            <a:ext cx="8214248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755576" y="1196752"/>
            <a:ext cx="4608512" cy="2376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860032" y="3192692"/>
            <a:ext cx="3600400" cy="25922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52389" y="1376772"/>
            <a:ext cx="3329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 smtClean="0"/>
              <a:t>HOW? </a:t>
            </a:r>
            <a:r>
              <a:rPr lang="ko-KR" altLang="en-US" sz="3600" b="1" dirty="0" smtClean="0"/>
              <a:t>어떻게</a:t>
            </a:r>
            <a:r>
              <a:rPr lang="en-US" altLang="ko-KR" sz="3600" b="1" dirty="0" smtClean="0"/>
              <a:t>?</a:t>
            </a:r>
            <a:endParaRPr lang="ko-KR" altLang="en-US" sz="3600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552" y="2208059"/>
            <a:ext cx="3199456" cy="838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648705" y="2335132"/>
            <a:ext cx="2791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/>
              <a:t>강동구 김경훈</a:t>
            </a:r>
            <a:endParaRPr lang="ko-KR" alt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644008" y="2365910"/>
            <a:ext cx="3773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/>
              <a:t>을 검색해 주세요</a:t>
            </a:r>
            <a:r>
              <a:rPr lang="en-US" altLang="ko-KR" sz="3200" b="1" dirty="0" smtClean="0"/>
              <a:t>~!</a:t>
            </a:r>
            <a:endParaRPr lang="ko-KR" alt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847802" y="3234462"/>
            <a:ext cx="6476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smtClean="0"/>
              <a:t>출마의 변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/>
              <a:t>대표 공약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/>
              <a:t>언론보도 활동 등 모든 것을 보실 수 있습니다</a:t>
            </a:r>
            <a:r>
              <a:rPr lang="en-US" altLang="ko-KR" sz="1600" b="1" dirty="0" smtClean="0"/>
              <a:t>.</a:t>
            </a:r>
            <a:endParaRPr lang="ko-KR" altLang="en-US" sz="1600" b="1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932" y="4869160"/>
            <a:ext cx="28575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890" y="3890963"/>
            <a:ext cx="9239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292080" y="1196752"/>
            <a:ext cx="316835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6342622" y="1199059"/>
            <a:ext cx="1981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solidFill>
                  <a:srgbClr val="00B0F0"/>
                </a:solidFill>
              </a:rPr>
              <a:t>길동</a:t>
            </a:r>
            <a:r>
              <a:rPr lang="en-US" altLang="ko-KR" sz="2400" b="1" dirty="0" smtClean="0">
                <a:solidFill>
                  <a:srgbClr val="00B0F0"/>
                </a:solidFill>
              </a:rPr>
              <a:t>·</a:t>
            </a:r>
            <a:r>
              <a:rPr lang="ko-KR" altLang="en-US" sz="2400" b="1" dirty="0" smtClean="0">
                <a:solidFill>
                  <a:srgbClr val="00B0F0"/>
                </a:solidFill>
              </a:rPr>
              <a:t>명일</a:t>
            </a:r>
            <a:r>
              <a:rPr lang="en-US" altLang="ko-KR" sz="2400" b="1" dirty="0" smtClean="0">
                <a:solidFill>
                  <a:srgbClr val="00B0F0"/>
                </a:solidFill>
              </a:rPr>
              <a:t>1</a:t>
            </a:r>
            <a:r>
              <a:rPr lang="ko-KR" altLang="en-US" sz="2400" b="1" dirty="0" smtClean="0">
                <a:solidFill>
                  <a:srgbClr val="00B0F0"/>
                </a:solidFill>
              </a:rPr>
              <a:t>동</a:t>
            </a:r>
            <a:endParaRPr lang="ko-KR" altLang="en-US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1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32</Words>
  <Application>Microsoft Office PowerPoint</Application>
  <PresentationFormat>화면 슬라이드 쇼(4:3)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2018-03-28T01:05:18Z</dcterms:created>
  <dcterms:modified xsi:type="dcterms:W3CDTF">2018-03-28T01:23:49Z</dcterms:modified>
</cp:coreProperties>
</file>