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906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85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2838" y="78"/>
      </p:cViewPr>
      <p:guideLst>
        <p:guide orient="horz" pos="3185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66413-1E02-4317-850B-1F6F9DF70BAD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A29E6-EC0C-4C61-BA0D-70DE30EBD4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827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8A928-6E05-41AC-B088-99F658B8D6BF}" type="datetimeFigureOut">
              <a:rPr lang="ko-KR" altLang="en-US" smtClean="0"/>
              <a:pPr/>
              <a:t>2018-10-02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61EB5-1C53-451D-8F7E-90437D18C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659404" y="722283"/>
            <a:ext cx="5588650" cy="1415772"/>
          </a:xfrm>
          <a:prstGeom prst="rect">
            <a:avLst/>
          </a:prstGeom>
          <a:noFill/>
        </p:spPr>
        <p:txBody>
          <a:bodyPr wrap="square" anchor="ctr" anchorCtr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/>
          <a:p>
            <a:pPr algn="ctr"/>
            <a:r>
              <a:rPr lang="en-US" altLang="ko-KR" sz="5000" b="1" spc="-70" dirty="0" smtClean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itchFamily="34" charset="0"/>
              </a:rPr>
              <a:t/>
            </a:r>
            <a:br>
              <a:rPr lang="en-US" altLang="ko-KR" sz="5000" b="1" spc="-70" dirty="0" smtClean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itchFamily="34" charset="0"/>
              </a:rPr>
            </a:br>
            <a:r>
              <a:rPr lang="ko-KR" altLang="en-US" sz="3600" b="1" spc="-70" dirty="0" err="1" smtClean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itchFamily="34" charset="0"/>
              </a:rPr>
              <a:t>한울타리입사지원서</a:t>
            </a:r>
            <a:endParaRPr lang="ko-KR" altLang="en-US" sz="3600" b="1" spc="-70" dirty="0" smtClean="0">
              <a:gradFill>
                <a:gsLst>
                  <a:gs pos="0">
                    <a:srgbClr val="0F2358"/>
                  </a:gs>
                  <a:gs pos="100000">
                    <a:srgbClr val="046A82"/>
                  </a:gs>
                </a:gsLst>
                <a:lin ang="5400000" scaled="1"/>
              </a:gradFill>
              <a:latin typeface="맑은 고딕" panose="020B0503020000020004" pitchFamily="50" charset="-127"/>
              <a:ea typeface="맑은 고딕" panose="020B0503020000020004" pitchFamily="50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57166" y="309530"/>
            <a:ext cx="2172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지원서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지원자작성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357166" y="952472"/>
            <a:ext cx="1143008" cy="10715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1643050" y="952472"/>
          <a:ext cx="500066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0165"/>
                <a:gridCol w="1250165"/>
                <a:gridCol w="1250165"/>
                <a:gridCol w="1250165"/>
              </a:tblGrid>
              <a:tr h="23217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성명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연령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  <a:tr h="23217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생년월일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  <a:tr h="23217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주소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  <a:tr h="2321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HP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긴급연락처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285726" y="2309794"/>
          <a:ext cx="635798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664"/>
                <a:gridCol w="1059664"/>
                <a:gridCol w="1059664"/>
                <a:gridCol w="1059664"/>
                <a:gridCol w="1059664"/>
                <a:gridCol w="1059664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결혼여부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미혼</a:t>
                      </a:r>
                      <a:r>
                        <a:rPr lang="en-US" altLang="ko-KR" sz="1200" dirty="0" smtClean="0"/>
                        <a:t>(        )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기혼 </a:t>
                      </a:r>
                      <a:r>
                        <a:rPr lang="en-US" altLang="ko-KR" sz="1200" dirty="0" smtClean="0"/>
                        <a:t>(       )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결혼기념일</a:t>
                      </a:r>
                      <a:endParaRPr lang="ko-KR" alt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  <a:tr h="370840">
                <a:tc rowSpan="5">
                  <a:txBody>
                    <a:bodyPr/>
                    <a:lstStyle/>
                    <a:p>
                      <a:pPr latinLnBrk="1"/>
                      <a:endParaRPr lang="en-US" altLang="ko-KR" sz="1200" dirty="0" smtClean="0"/>
                    </a:p>
                    <a:p>
                      <a:pPr latinLnBrk="1"/>
                      <a:endParaRPr lang="en-US" altLang="ko-KR" sz="1200" dirty="0" smtClean="0"/>
                    </a:p>
                    <a:p>
                      <a:pPr latinLnBrk="1"/>
                      <a:endParaRPr lang="en-US" altLang="ko-KR" sz="1200" dirty="0" smtClean="0"/>
                    </a:p>
                    <a:p>
                      <a:pPr latinLnBrk="1"/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가족사항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관계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성명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연령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근무처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동거여부</a:t>
                      </a:r>
                      <a:endParaRPr lang="ko-KR" altLang="en-US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성장지역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285728" y="5095876"/>
          <a:ext cx="635798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840"/>
                <a:gridCol w="4979142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최고학력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전공분야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285728" y="6024570"/>
          <a:ext cx="635798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496"/>
                <a:gridCol w="1589496"/>
                <a:gridCol w="1589496"/>
                <a:gridCol w="1589496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경력사항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근무기간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직책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연봉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err="1" smtClean="0"/>
                        <a:t>월급여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직장명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업종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357166" y="7024702"/>
          <a:ext cx="6286544" cy="257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44"/>
              </a:tblGrid>
              <a:tr h="257176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취미 및 특기사항</a:t>
                      </a:r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( </a:t>
                      </a:r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자격증 및 사회단체 </a:t>
                      </a:r>
                      <a:r>
                        <a:rPr lang="ko-KR" altLang="en-US" dirty="0" err="1" smtClean="0">
                          <a:solidFill>
                            <a:schemeClr val="tx1"/>
                          </a:solidFill>
                        </a:rPr>
                        <a:t>활동등</a:t>
                      </a:r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희망사업분야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342900" y="2311400"/>
          <a:ext cx="6172200" cy="6999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208"/>
                <a:gridCol w="4643470"/>
                <a:gridCol w="871522"/>
              </a:tblGrid>
              <a:tr h="99990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1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정관장</a:t>
                      </a:r>
                      <a:r>
                        <a:rPr lang="en-US" altLang="ko-KR" sz="2000" dirty="0" smtClean="0"/>
                        <a:t>/</a:t>
                      </a:r>
                      <a:r>
                        <a:rPr lang="ko-KR" altLang="en-US" sz="2000" dirty="0" err="1" smtClean="0"/>
                        <a:t>농협한삼인</a:t>
                      </a:r>
                      <a:r>
                        <a:rPr lang="en-US" altLang="ko-KR" sz="2000" dirty="0" smtClean="0"/>
                        <a:t>/</a:t>
                      </a:r>
                      <a:r>
                        <a:rPr lang="ko-KR" altLang="en-US" sz="2000" dirty="0" smtClean="0"/>
                        <a:t>고려인삼 기업특판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000" dirty="0"/>
                    </a:p>
                  </a:txBody>
                  <a:tcPr/>
                </a:tc>
              </a:tr>
              <a:tr h="99990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2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온라인쇼핑몰</a:t>
                      </a:r>
                      <a:r>
                        <a:rPr lang="en-US" altLang="ko-KR" sz="2000" dirty="0" smtClean="0"/>
                        <a:t>(</a:t>
                      </a:r>
                      <a:r>
                        <a:rPr lang="ko-KR" altLang="en-US" sz="2000" dirty="0" err="1" smtClean="0"/>
                        <a:t>교회무료복지몰</a:t>
                      </a:r>
                      <a:r>
                        <a:rPr lang="en-US" altLang="ko-KR" sz="2000" dirty="0" smtClean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000" dirty="0"/>
                    </a:p>
                  </a:txBody>
                  <a:tcPr/>
                </a:tc>
              </a:tr>
              <a:tr h="99990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3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SK</a:t>
                      </a:r>
                      <a:r>
                        <a:rPr lang="ko-KR" altLang="en-US" sz="2000" dirty="0" smtClean="0"/>
                        <a:t>핸드폰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000" dirty="0"/>
                    </a:p>
                  </a:txBody>
                  <a:tcPr/>
                </a:tc>
              </a:tr>
              <a:tr h="99990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4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선물</a:t>
                      </a:r>
                      <a:r>
                        <a:rPr lang="en-US" altLang="ko-KR" sz="2000" dirty="0" smtClean="0"/>
                        <a:t>/</a:t>
                      </a:r>
                      <a:r>
                        <a:rPr lang="ko-KR" altLang="en-US" sz="2000" dirty="0" smtClean="0"/>
                        <a:t>주식</a:t>
                      </a:r>
                      <a:r>
                        <a:rPr lang="en-US" altLang="ko-KR" sz="2000" dirty="0" smtClean="0"/>
                        <a:t>(</a:t>
                      </a:r>
                      <a:r>
                        <a:rPr lang="ko-KR" altLang="en-US" sz="2000" dirty="0" err="1" smtClean="0"/>
                        <a:t>트레이딩</a:t>
                      </a:r>
                      <a:r>
                        <a:rPr lang="ko-KR" altLang="en-US" sz="2000" dirty="0" smtClean="0"/>
                        <a:t> 관리</a:t>
                      </a:r>
                      <a:r>
                        <a:rPr lang="en-US" altLang="ko-KR" sz="2000" dirty="0" smtClean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000" dirty="0"/>
                    </a:p>
                  </a:txBody>
                  <a:tcPr/>
                </a:tc>
              </a:tr>
              <a:tr h="99990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5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상가분양</a:t>
                      </a:r>
                      <a:r>
                        <a:rPr lang="en-US" altLang="ko-KR" sz="2000" dirty="0" smtClean="0"/>
                        <a:t>/</a:t>
                      </a:r>
                      <a:r>
                        <a:rPr lang="ko-KR" altLang="en-US" sz="2000" dirty="0" smtClean="0"/>
                        <a:t>아파트분양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000" dirty="0"/>
                    </a:p>
                  </a:txBody>
                  <a:tcPr/>
                </a:tc>
              </a:tr>
              <a:tr h="99990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6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소상공인 오프라인매장관리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000" dirty="0"/>
                    </a:p>
                  </a:txBody>
                  <a:tcPr/>
                </a:tc>
              </a:tr>
              <a:tr h="99990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7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줄기세포</a:t>
                      </a:r>
                      <a:r>
                        <a:rPr lang="en-US" altLang="ko-KR" sz="2000" dirty="0" smtClean="0"/>
                        <a:t>/NK</a:t>
                      </a:r>
                      <a:r>
                        <a:rPr lang="ko-KR" altLang="en-US" sz="2000" dirty="0" smtClean="0"/>
                        <a:t>면역세포 </a:t>
                      </a:r>
                      <a:r>
                        <a:rPr lang="ko-KR" altLang="en-US" sz="2000" dirty="0" err="1" smtClean="0"/>
                        <a:t>뱅킹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604" y="595282"/>
            <a:ext cx="5742278" cy="7325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1.</a:t>
            </a:r>
            <a:r>
              <a:rPr lang="ko-KR" altLang="en-US" sz="1400" dirty="0" smtClean="0"/>
              <a:t>회사가 정한 윤리강령을 충분히 숙지하였음 </a:t>
            </a:r>
            <a:r>
              <a:rPr lang="en-US" altLang="ko-KR" sz="1400" dirty="0" smtClean="0"/>
              <a:t>(       )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2.</a:t>
            </a:r>
            <a:r>
              <a:rPr lang="ko-KR" altLang="en-US" sz="1400" dirty="0" smtClean="0"/>
              <a:t>보수체계와 복리후생에 대하여 정확히 인지하였음</a:t>
            </a:r>
            <a:r>
              <a:rPr lang="en-US" altLang="ko-KR" sz="1400" dirty="0" smtClean="0"/>
              <a:t>(        )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3.</a:t>
            </a:r>
            <a:r>
              <a:rPr lang="ko-KR" altLang="en-US" sz="1400" dirty="0" smtClean="0"/>
              <a:t>회사와 전속계약 신분관계입니다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4.</a:t>
            </a:r>
            <a:r>
              <a:rPr lang="ko-KR" altLang="en-US" sz="1400" dirty="0" smtClean="0"/>
              <a:t>회사의 동료에게 타회사 유인행위 등을 하지 말아야 함</a:t>
            </a:r>
            <a:r>
              <a:rPr lang="en-US" altLang="ko-KR" sz="1400" dirty="0" smtClean="0"/>
              <a:t>(       )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5.</a:t>
            </a:r>
            <a:r>
              <a:rPr lang="ko-KR" altLang="en-US" sz="1400" dirty="0" smtClean="0"/>
              <a:t>회사에 정책을 완전히 이해하였기에 본인은 입사 지원을</a:t>
            </a:r>
            <a:endParaRPr lang="en-US" altLang="ko-KR" sz="1400" dirty="0" smtClean="0"/>
          </a:p>
          <a:p>
            <a:r>
              <a:rPr lang="en-US" altLang="ko-KR" sz="1400" dirty="0" smtClean="0"/>
              <a:t>   </a:t>
            </a:r>
            <a:r>
              <a:rPr lang="ko-KR" altLang="en-US" sz="1400" dirty="0" smtClean="0"/>
              <a:t>스스로 결정하였습니다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6.</a:t>
            </a:r>
            <a:r>
              <a:rPr lang="ko-KR" altLang="en-US" sz="1400" dirty="0" smtClean="0"/>
              <a:t>회사의 업무에 참여함에 있어 공동업무를 수행함</a:t>
            </a:r>
            <a:r>
              <a:rPr lang="en-US" altLang="ko-KR" sz="1400" dirty="0" smtClean="0"/>
              <a:t>(       )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7.</a:t>
            </a:r>
            <a:r>
              <a:rPr lang="ko-KR" altLang="en-US" sz="1400" dirty="0" smtClean="0"/>
              <a:t>상기 본인 은 위촉 전반에 대한 업무를 위하여 필요한 경우 </a:t>
            </a:r>
            <a:endParaRPr lang="en-US" altLang="ko-KR" sz="1400" dirty="0" smtClean="0"/>
          </a:p>
          <a:p>
            <a:r>
              <a:rPr lang="en-US" altLang="ko-KR" sz="1400" dirty="0" smtClean="0"/>
              <a:t>  </a:t>
            </a:r>
          </a:p>
          <a:p>
            <a:r>
              <a:rPr lang="en-US" altLang="ko-KR" sz="1400" dirty="0" smtClean="0"/>
              <a:t>  </a:t>
            </a:r>
            <a:r>
              <a:rPr lang="ko-KR" altLang="en-US" sz="1400" dirty="0" smtClean="0"/>
              <a:t>본인이 제출한 개인정보를 </a:t>
            </a:r>
            <a:r>
              <a:rPr lang="ko-KR" altLang="en-US" sz="1400" dirty="0" err="1" smtClean="0"/>
              <a:t>한울타리</a:t>
            </a:r>
            <a:r>
              <a:rPr lang="ko-KR" altLang="en-US" sz="1400" dirty="0" smtClean="0"/>
              <a:t> 에서 수집하고 이용</a:t>
            </a:r>
            <a:endParaRPr lang="en-US" altLang="ko-KR" sz="1400" dirty="0" smtClean="0"/>
          </a:p>
          <a:p>
            <a:r>
              <a:rPr lang="ko-KR" altLang="en-US" sz="1400" dirty="0" smtClean="0"/>
              <a:t>  </a:t>
            </a:r>
            <a:endParaRPr lang="en-US" altLang="ko-KR" sz="1400" dirty="0" smtClean="0"/>
          </a:p>
          <a:p>
            <a:r>
              <a:rPr lang="en-US" altLang="ko-KR" sz="1400" dirty="0" smtClean="0"/>
              <a:t>  </a:t>
            </a:r>
            <a:r>
              <a:rPr lang="ko-KR" altLang="en-US" sz="1400" dirty="0" smtClean="0"/>
              <a:t>하는 것 에 대하여 동의합니다</a:t>
            </a:r>
            <a:r>
              <a:rPr lang="en-US" altLang="ko-KR" sz="1400" dirty="0" smtClean="0"/>
              <a:t>.  (        )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8. </a:t>
            </a:r>
            <a:r>
              <a:rPr lang="ko-KR" altLang="en-US" sz="1400" dirty="0" smtClean="0"/>
              <a:t>회사에서 지급하는 영업 및 판매 수당의 정책을 이해하였음</a:t>
            </a:r>
            <a:r>
              <a:rPr lang="en-US" altLang="ko-KR" sz="1400" dirty="0" smtClean="0"/>
              <a:t>(        )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9. </a:t>
            </a:r>
            <a:r>
              <a:rPr lang="ko-KR" altLang="en-US" sz="1400" dirty="0" smtClean="0"/>
              <a:t>회사에서 후생복지를 위하여 종신보험을  월 </a:t>
            </a:r>
            <a:r>
              <a:rPr lang="en-US" altLang="ko-KR" sz="1400" dirty="0" smtClean="0"/>
              <a:t>20</a:t>
            </a:r>
            <a:r>
              <a:rPr lang="ko-KR" altLang="en-US" sz="1400" dirty="0" smtClean="0"/>
              <a:t>만원  지원함</a:t>
            </a:r>
            <a:endParaRPr lang="en-US" altLang="ko-KR" sz="1400" dirty="0" smtClean="0"/>
          </a:p>
          <a:p>
            <a:r>
              <a:rPr lang="en-US" altLang="ko-KR" sz="1400" dirty="0" smtClean="0"/>
              <a:t>    </a:t>
            </a:r>
            <a:r>
              <a:rPr lang="ko-KR" altLang="en-US" sz="1400" dirty="0" smtClean="0"/>
              <a:t>단 </a:t>
            </a:r>
            <a:r>
              <a:rPr lang="en-US" altLang="ko-KR" sz="1400" dirty="0" smtClean="0"/>
              <a:t>13</a:t>
            </a:r>
            <a:r>
              <a:rPr lang="ko-KR" altLang="en-US" sz="1400" dirty="0" smtClean="0"/>
              <a:t>개월 이후 본인의 </a:t>
            </a:r>
            <a:r>
              <a:rPr lang="ko-KR" altLang="en-US" sz="1400" dirty="0" err="1" smtClean="0"/>
              <a:t>성과금</a:t>
            </a:r>
            <a:r>
              <a:rPr lang="ko-KR" altLang="en-US" sz="1400" dirty="0" smtClean="0"/>
              <a:t> 및 </a:t>
            </a:r>
            <a:r>
              <a:rPr lang="en-US" altLang="ko-KR" sz="1400" dirty="0" smtClean="0"/>
              <a:t>.  (        )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10. </a:t>
            </a:r>
            <a:r>
              <a:rPr lang="ko-KR" altLang="en-US" sz="1400" dirty="0" smtClean="0"/>
              <a:t>퇴사 후 모든 영업의 실적 및 수당은 회사로 </a:t>
            </a:r>
            <a:r>
              <a:rPr lang="ko-KR" altLang="en-US" sz="1400" dirty="0"/>
              <a:t>귀</a:t>
            </a:r>
            <a:r>
              <a:rPr lang="ko-KR" altLang="en-US" sz="1400" dirty="0" smtClean="0"/>
              <a:t>속됨 </a:t>
            </a:r>
            <a:r>
              <a:rPr lang="en-US" altLang="ko-KR" sz="1400" dirty="0" smtClean="0"/>
              <a:t>(         )</a:t>
            </a:r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  <p:sp>
        <p:nvSpPr>
          <p:cNvPr id="7" name="직사각형 6"/>
          <p:cNvSpPr/>
          <p:nvPr/>
        </p:nvSpPr>
        <p:spPr>
          <a:xfrm>
            <a:off x="1571612" y="738158"/>
            <a:ext cx="40398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 err="1" smtClean="0"/>
              <a:t>한울타리</a:t>
            </a:r>
            <a:r>
              <a:rPr lang="ko-KR" altLang="en-US" sz="3600" dirty="0" smtClean="0"/>
              <a:t> 윤리강령</a:t>
            </a:r>
            <a:endParaRPr lang="ko-KR" altLang="en-US" sz="3600" dirty="0"/>
          </a:p>
        </p:txBody>
      </p:sp>
      <p:sp>
        <p:nvSpPr>
          <p:cNvPr id="8" name="직사각형 7"/>
          <p:cNvSpPr/>
          <p:nvPr/>
        </p:nvSpPr>
        <p:spPr>
          <a:xfrm>
            <a:off x="3071810" y="7953396"/>
            <a:ext cx="3332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위와 틀림 없음을 확인합니다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3429000" y="8382024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lain" startAt="20"/>
            </a:pPr>
            <a:r>
              <a:rPr lang="ko-KR" altLang="en-US" dirty="0" smtClean="0"/>
              <a:t>       년        월      일</a:t>
            </a:r>
            <a:endParaRPr lang="en-US" altLang="ko-KR" dirty="0" smtClean="0"/>
          </a:p>
        </p:txBody>
      </p:sp>
      <p:sp>
        <p:nvSpPr>
          <p:cNvPr id="10" name="직사각형 9"/>
          <p:cNvSpPr/>
          <p:nvPr/>
        </p:nvSpPr>
        <p:spPr>
          <a:xfrm>
            <a:off x="2786058" y="9096404"/>
            <a:ext cx="4237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ko-KR" altLang="en-US" dirty="0" smtClean="0"/>
              <a:t>지원자성명 </a:t>
            </a:r>
            <a:r>
              <a:rPr lang="en-US" altLang="ko-KR" dirty="0" smtClean="0"/>
              <a:t>:                       </a:t>
            </a:r>
            <a:r>
              <a:rPr lang="ko-KR" altLang="en-US" dirty="0" smtClean="0"/>
              <a:t>인</a:t>
            </a:r>
            <a:r>
              <a:rPr lang="en-US" altLang="ko-KR" dirty="0" smtClean="0"/>
              <a:t>        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1845</TotalTime>
  <Words>234</Words>
  <Application>Microsoft Office PowerPoint</Application>
  <PresentationFormat>A4 용지(210x297mm)</PresentationFormat>
  <Paragraphs>81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PowerPoint 프레젠테이션</vt:lpstr>
      <vt:lpstr>PowerPoint 프레젠테이션</vt:lpstr>
      <vt:lpstr>희망사업분야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Registered User</dc:creator>
  <cp:lastModifiedBy>Administrator</cp:lastModifiedBy>
  <cp:revision>133</cp:revision>
  <cp:lastPrinted>2017-07-04T05:08:32Z</cp:lastPrinted>
  <dcterms:created xsi:type="dcterms:W3CDTF">2015-09-17T15:37:14Z</dcterms:created>
  <dcterms:modified xsi:type="dcterms:W3CDTF">2018-10-02T06:39:05Z</dcterms:modified>
</cp:coreProperties>
</file>