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534D-C9DD-44B4-937B-95E58E96DDE3}" type="datetimeFigureOut">
              <a:rPr lang="ko-KR" altLang="en-US" smtClean="0"/>
              <a:t>2018-09-19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E7B35-5365-42CA-BDD8-174671E5E2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9045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534D-C9DD-44B4-937B-95E58E96DDE3}" type="datetimeFigureOut">
              <a:rPr lang="ko-KR" altLang="en-US" smtClean="0"/>
              <a:t>2018-09-19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E7B35-5365-42CA-BDD8-174671E5E2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1646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534D-C9DD-44B4-937B-95E58E96DDE3}" type="datetimeFigureOut">
              <a:rPr lang="ko-KR" altLang="en-US" smtClean="0"/>
              <a:t>2018-09-19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E7B35-5365-42CA-BDD8-174671E5E2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3939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534D-C9DD-44B4-937B-95E58E96DDE3}" type="datetimeFigureOut">
              <a:rPr lang="ko-KR" altLang="en-US" smtClean="0"/>
              <a:t>2018-09-19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E7B35-5365-42CA-BDD8-174671E5E2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1380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534D-C9DD-44B4-937B-95E58E96DDE3}" type="datetimeFigureOut">
              <a:rPr lang="ko-KR" altLang="en-US" smtClean="0"/>
              <a:t>2018-09-19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E7B35-5365-42CA-BDD8-174671E5E2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3170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534D-C9DD-44B4-937B-95E58E96DDE3}" type="datetimeFigureOut">
              <a:rPr lang="ko-KR" altLang="en-US" smtClean="0"/>
              <a:t>2018-09-19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E7B35-5365-42CA-BDD8-174671E5E2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9897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534D-C9DD-44B4-937B-95E58E96DDE3}" type="datetimeFigureOut">
              <a:rPr lang="ko-KR" altLang="en-US" smtClean="0"/>
              <a:t>2018-09-19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E7B35-5365-42CA-BDD8-174671E5E2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067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534D-C9DD-44B4-937B-95E58E96DDE3}" type="datetimeFigureOut">
              <a:rPr lang="ko-KR" altLang="en-US" smtClean="0"/>
              <a:t>2018-09-19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E7B35-5365-42CA-BDD8-174671E5E2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9175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534D-C9DD-44B4-937B-95E58E96DDE3}" type="datetimeFigureOut">
              <a:rPr lang="ko-KR" altLang="en-US" smtClean="0"/>
              <a:t>2018-09-19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E7B35-5365-42CA-BDD8-174671E5E2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242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534D-C9DD-44B4-937B-95E58E96DDE3}" type="datetimeFigureOut">
              <a:rPr lang="ko-KR" altLang="en-US" smtClean="0"/>
              <a:t>2018-09-19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E7B35-5365-42CA-BDD8-174671E5E2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8916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9534D-C9DD-44B4-937B-95E58E96DDE3}" type="datetimeFigureOut">
              <a:rPr lang="ko-KR" altLang="en-US" smtClean="0"/>
              <a:t>2018-09-19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E7B35-5365-42CA-BDD8-174671E5E2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216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9534D-C9DD-44B4-937B-95E58E96DDE3}" type="datetimeFigureOut">
              <a:rPr lang="ko-KR" altLang="en-US" smtClean="0"/>
              <a:t>2018-09-19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E7B35-5365-42CA-BDD8-174671E5E2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5953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zonesoultio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91680" y="1772816"/>
            <a:ext cx="20882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/>
              <a:t>US Liquidation Exporter &amp; KOR Liquidation Importer </a:t>
            </a:r>
            <a:endParaRPr lang="ko-KR" altLang="en-US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1691680" y="2552854"/>
            <a:ext cx="3616696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 smtClean="0"/>
              <a:t>미국 </a:t>
            </a:r>
            <a:r>
              <a:rPr lang="ko-KR" altLang="en-US" sz="1100" dirty="0" err="1" smtClean="0"/>
              <a:t>리퀴데이션</a:t>
            </a:r>
            <a:r>
              <a:rPr lang="ko-KR" altLang="en-US" sz="1100" dirty="0" smtClean="0"/>
              <a:t> 경</a:t>
            </a:r>
            <a:r>
              <a:rPr lang="ko-KR" altLang="en-US" sz="1100" dirty="0"/>
              <a:t>매</a:t>
            </a:r>
            <a:r>
              <a:rPr lang="en-US" altLang="ko-KR" sz="1100" dirty="0" smtClean="0"/>
              <a:t>/</a:t>
            </a:r>
            <a:r>
              <a:rPr lang="ko-KR" altLang="en-US" sz="1100" dirty="0" smtClean="0"/>
              <a:t>수출입 전문</a:t>
            </a:r>
            <a:endParaRPr lang="en-US" altLang="ko-KR" sz="1100" dirty="0" smtClean="0"/>
          </a:p>
          <a:p>
            <a:r>
              <a:rPr lang="en-US" altLang="ko-KR" sz="1100" dirty="0" smtClean="0"/>
              <a:t>US Liquidation Exporter &amp; KOR Liquidation Importer </a:t>
            </a:r>
            <a:endParaRPr lang="ko-KR" altLang="en-US" sz="1100" dirty="0" smtClean="0"/>
          </a:p>
          <a:p>
            <a:endParaRPr lang="ko-KR" altLang="en-US" sz="1100" dirty="0"/>
          </a:p>
        </p:txBody>
      </p:sp>
      <p:sp>
        <p:nvSpPr>
          <p:cNvPr id="6" name="TextBox 5"/>
          <p:cNvSpPr txBox="1"/>
          <p:nvPr/>
        </p:nvSpPr>
        <p:spPr>
          <a:xfrm>
            <a:off x="1763688" y="3356992"/>
            <a:ext cx="22204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/>
              <a:t>임 재 형  </a:t>
            </a:r>
            <a:r>
              <a:rPr lang="en-US" altLang="ko-KR" sz="12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dannyrim</a:t>
            </a:r>
            <a:r>
              <a:rPr lang="en-US" altLang="ko-KR" sz="1200" dirty="0" smtClean="0"/>
              <a:t> </a:t>
            </a:r>
            <a:r>
              <a:rPr lang="en-US" altLang="ko-KR" sz="1100" dirty="0" smtClean="0"/>
              <a:t>/ </a:t>
            </a:r>
            <a:r>
              <a:rPr lang="en-US" altLang="ko-KR" sz="1000" dirty="0" smtClean="0"/>
              <a:t>President</a:t>
            </a:r>
            <a:endParaRPr lang="ko-KR" altLang="en-US" sz="1000" dirty="0"/>
          </a:p>
        </p:txBody>
      </p:sp>
      <p:sp>
        <p:nvSpPr>
          <p:cNvPr id="7" name="TextBox 6"/>
          <p:cNvSpPr txBox="1"/>
          <p:nvPr/>
        </p:nvSpPr>
        <p:spPr>
          <a:xfrm>
            <a:off x="1778588" y="3843466"/>
            <a:ext cx="408958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100" dirty="0" smtClean="0">
                <a:latin typeface="+mj-lt"/>
              </a:rPr>
              <a:t>M.  010 5317 0800  </a:t>
            </a:r>
            <a:r>
              <a:rPr lang="en-US" altLang="ko-KR" sz="1100" dirty="0" smtClean="0">
                <a:latin typeface="+mj-lt"/>
              </a:rPr>
              <a:t>T</a:t>
            </a:r>
            <a:r>
              <a:rPr lang="en-US" altLang="ko-KR" sz="1100" dirty="0" smtClean="0">
                <a:latin typeface="+mj-lt"/>
              </a:rPr>
              <a:t>. </a:t>
            </a:r>
            <a:r>
              <a:rPr lang="en-US" altLang="ko-KR" sz="1100" dirty="0" smtClean="0">
                <a:latin typeface="+mj-lt"/>
              </a:rPr>
              <a:t>02-379-9937 / </a:t>
            </a:r>
            <a:r>
              <a:rPr lang="en-US" altLang="ko-KR" sz="1100" dirty="0" smtClean="0">
                <a:latin typeface="+mj-lt"/>
              </a:rPr>
              <a:t>1- 770- 885- 7567 (US)</a:t>
            </a:r>
          </a:p>
          <a:p>
            <a:r>
              <a:rPr lang="ko-KR" altLang="en-US" sz="1100" dirty="0" smtClean="0">
                <a:latin typeface="+mj-lt"/>
              </a:rPr>
              <a:t>서울시 서대문구 </a:t>
            </a:r>
            <a:r>
              <a:rPr lang="ko-KR" altLang="en-US" sz="1100" dirty="0" smtClean="0">
                <a:latin typeface="+mj-lt"/>
              </a:rPr>
              <a:t>통일로</a:t>
            </a:r>
            <a:r>
              <a:rPr lang="en-US" altLang="ko-KR" sz="1100">
                <a:latin typeface="+mj-lt"/>
              </a:rPr>
              <a:t> </a:t>
            </a:r>
            <a:r>
              <a:rPr lang="en-US" altLang="ko-KR" sz="1100" smtClean="0">
                <a:latin typeface="+mj-lt"/>
              </a:rPr>
              <a:t>510</a:t>
            </a:r>
            <a:r>
              <a:rPr lang="ko-KR" altLang="en-US" sz="1100" smtClean="0">
                <a:latin typeface="+mj-lt"/>
              </a:rPr>
              <a:t> </a:t>
            </a:r>
            <a:r>
              <a:rPr lang="en-US" altLang="ko-KR" sz="1100" dirty="0" smtClean="0">
                <a:latin typeface="+mj-lt"/>
              </a:rPr>
              <a:t>/ </a:t>
            </a:r>
            <a:r>
              <a:rPr lang="ko-KR" altLang="en-US" sz="1100" dirty="0" err="1" smtClean="0">
                <a:latin typeface="+mj-lt"/>
              </a:rPr>
              <a:t>리퀴데이션</a:t>
            </a:r>
            <a:r>
              <a:rPr lang="en-US" altLang="ko-KR" sz="1100" dirty="0" smtClean="0">
                <a:latin typeface="+mj-lt"/>
              </a:rPr>
              <a:t>1</a:t>
            </a:r>
            <a:r>
              <a:rPr lang="ko-KR" altLang="en-US" sz="1100" dirty="0" err="1" smtClean="0">
                <a:latin typeface="+mj-lt"/>
              </a:rPr>
              <a:t>층쇼핑센타</a:t>
            </a:r>
            <a:r>
              <a:rPr lang="ko-KR" altLang="en-US" sz="1100" dirty="0" err="1" smtClean="0">
                <a:latin typeface="+mj-lt"/>
              </a:rPr>
              <a:t>전관</a:t>
            </a:r>
            <a:endParaRPr lang="en-US" altLang="ko-KR" sz="1100" dirty="0" smtClean="0">
              <a:latin typeface="+mj-lt"/>
            </a:endParaRPr>
          </a:p>
          <a:p>
            <a:r>
              <a:rPr lang="en-US" altLang="ko-KR" sz="1100" dirty="0" smtClean="0">
                <a:latin typeface="+mj-lt"/>
              </a:rPr>
              <a:t>3296 Summit Ridge Park </a:t>
            </a:r>
            <a:r>
              <a:rPr lang="en-US" altLang="ko-KR" sz="1100" dirty="0" err="1" smtClean="0">
                <a:latin typeface="+mj-lt"/>
              </a:rPr>
              <a:t>Ste</a:t>
            </a:r>
            <a:r>
              <a:rPr lang="en-US" altLang="ko-KR" sz="1100" dirty="0" smtClean="0">
                <a:latin typeface="+mj-lt"/>
              </a:rPr>
              <a:t> 2010, Duluth,GA,30096,USA</a:t>
            </a:r>
          </a:p>
          <a:p>
            <a:r>
              <a:rPr lang="en-US" altLang="ko-KR" sz="1100" dirty="0" smtClean="0">
                <a:latin typeface="+mj-lt"/>
                <a:hlinkClick r:id="rId2"/>
              </a:rPr>
              <a:t>www.ezonesoultion.com</a:t>
            </a:r>
            <a:r>
              <a:rPr lang="en-US" altLang="ko-KR" sz="1100" dirty="0" smtClean="0">
                <a:latin typeface="+mj-lt"/>
              </a:rPr>
              <a:t>    </a:t>
            </a:r>
            <a:r>
              <a:rPr lang="en-US" altLang="ko-KR" sz="1100" dirty="0" err="1" smtClean="0">
                <a:latin typeface="+mj-lt"/>
              </a:rPr>
              <a:t>E.Mail</a:t>
            </a:r>
            <a:r>
              <a:rPr lang="en-US" altLang="ko-KR" sz="1100" dirty="0" smtClean="0">
                <a:latin typeface="+mj-lt"/>
              </a:rPr>
              <a:t>  dannyrim@hanmail.net</a:t>
            </a:r>
            <a:endParaRPr lang="ko-KR" altLang="en-US" sz="11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6775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61</Words>
  <Application>Microsoft Office PowerPoint</Application>
  <PresentationFormat>화면 슬라이드 쇼(4:3)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lim jaehyoung</dc:creator>
  <cp:lastModifiedBy>Windows 사용자</cp:lastModifiedBy>
  <cp:revision>5</cp:revision>
  <dcterms:created xsi:type="dcterms:W3CDTF">2018-09-01T15:58:19Z</dcterms:created>
  <dcterms:modified xsi:type="dcterms:W3CDTF">2018-09-19T09:42:03Z</dcterms:modified>
</cp:coreProperties>
</file>