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>
        <p:scale>
          <a:sx n="96" d="100"/>
          <a:sy n="96" d="100"/>
        </p:scale>
        <p:origin x="282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1BE43A-2D21-4FE6-B151-49B34B08B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0B1F923-FC04-4651-AA82-FF7D739DB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52C61D-C3E5-49A8-A1F9-1362376F0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8DA43F-D763-435A-B046-F0C611F78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33871A-9052-4232-8458-3CB6DA9E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14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015C22-DB54-4693-980F-67F740C9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CBE49FA-71EE-4270-A368-D3315AE09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4AC2D1-16D7-4359-93C5-D0B5BEFF6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A9F8F9-9280-46E4-820A-B9AE069E0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B7E4B3-5B88-48CE-9C7B-405BE3758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258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19558C4-9270-48FC-B926-5DCB6B489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0934DCF-5800-4104-B46D-C85CAA77C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8892B3-25A3-49E5-B4F7-7F9B57BE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291F97-ADD3-4ECB-AD11-3E3B9D8E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C2BB35-A4AA-4863-AE13-36023499F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93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A5EEC5-61B0-4E68-B2E9-8B2D0B27F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3DEBF0C-4152-4863-8A34-C46A484F9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3DB77F3-B09C-4650-AFF7-1799B5F0B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107E7B-EC6C-448C-8382-229BD76E3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954773-F981-4FC3-AFEE-E6C5EAF7D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562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705925-3594-4923-93FB-FCC55955F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233E6C7-05D1-4AFF-8FDB-9646F980F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8B0BB5-1FF9-4293-921A-64F1AE009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BA5C25-FE44-403D-A3FD-D47F90729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B98702-B6F8-4BA0-945C-6704AEB7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452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A056BF-566A-4DAC-B914-C5C24EFE6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3159AED-2361-4AA8-B81B-7C8ECEE72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F6B3368-D7CB-44D4-92CF-E718151B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987050-C349-479B-8000-F4E97C669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8E0FF20-DE2E-4989-A011-B0B16B23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A42687A-FB61-4F8F-8260-F6BCA483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42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680F70-27D0-436F-B759-D29B7678D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C12474A-8AA9-462A-AEDF-D2A5624F4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907798-CBBF-42CA-A447-D3534527B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912B14F-F546-42BE-9124-138539B96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846EB1C-10FC-4839-B2DA-34AF8FBB9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922B97B-AAA5-4817-9982-5C7DD874D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4BF064D-81D9-4DA0-8F05-C7232F79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A7C61AD-A5A9-4765-951F-4D04D3CA4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98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0BA4D2-23FB-48F9-A090-3ECD7FB68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575D559-E713-4398-A69B-96B8D639D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110CF30-F87B-4E1A-A472-500469C0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9F52CF1-F7FA-414F-A7DB-B400122C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06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3632018-717A-461B-BCFD-249590CF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BEBF6C3-267A-4C54-8D35-26CEB8719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A5FA22B-96E6-4799-866A-1E64BA97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587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7B4DC2-BE53-443B-8791-251BC096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396AC73-B99B-4445-84E5-18328AAB6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B0CABC-3BFA-4471-9E38-352B11078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A901FEF-5FF6-422F-A7D2-EB28F03D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15D097-24F2-48A2-9931-3593559F5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1184D4A-FB91-4503-A9F9-0C93BF85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06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E13788-1942-4BBD-A51A-A1C3AD62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2B5A4B2-EFDA-4447-9253-EF9F86C03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FFE7117-5BE7-47E8-A2D7-4431735E5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219F5B-2618-4556-BBDA-3142B2A4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418A2D0-3F32-4463-BB80-BD65411E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1D2C60-10BE-496A-93A3-5389CD22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082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4B427D9-2AF8-4705-B4DA-B50E80CA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71E710A-5477-44B8-BCE1-972E16BC5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E54B6A-81BD-453E-8FF7-DF7661E98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5EA3D-A08C-4AD4-B776-25B58CCDFA5A}" type="datetimeFigureOut">
              <a:rPr lang="ko-KR" altLang="en-US" smtClean="0"/>
              <a:t>2019-04-18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B3B582-10C5-481C-B4D5-1D25E414E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5DFC01-5A97-4623-BDEF-655F9E099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01108-A431-4B43-8577-93EA36336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529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7434D8A0-000C-4B4F-9A36-5B1F39328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20625"/>
            <a:ext cx="11401425" cy="6429375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1405A8A8-9821-422F-9A61-546D856E7705}"/>
              </a:ext>
            </a:extLst>
          </p:cNvPr>
          <p:cNvCxnSpPr>
            <a:cxnSpLocks/>
          </p:cNvCxnSpPr>
          <p:nvPr/>
        </p:nvCxnSpPr>
        <p:spPr>
          <a:xfrm>
            <a:off x="3962400" y="2082800"/>
            <a:ext cx="1316689" cy="40232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F89BB989-2F63-46CD-96F7-8854D769945C}"/>
              </a:ext>
            </a:extLst>
          </p:cNvPr>
          <p:cNvCxnSpPr>
            <a:cxnSpLocks/>
          </p:cNvCxnSpPr>
          <p:nvPr/>
        </p:nvCxnSpPr>
        <p:spPr>
          <a:xfrm>
            <a:off x="4428067" y="4859867"/>
            <a:ext cx="677333" cy="12462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37CAE5C2-319C-4AEC-B85A-E8E96092B7F1}"/>
              </a:ext>
            </a:extLst>
          </p:cNvPr>
          <p:cNvCxnSpPr>
            <a:cxnSpLocks/>
          </p:cNvCxnSpPr>
          <p:nvPr/>
        </p:nvCxnSpPr>
        <p:spPr>
          <a:xfrm flipH="1">
            <a:off x="5470652" y="2590800"/>
            <a:ext cx="2377949" cy="35152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F5C5EF1-6ABE-4714-8A3B-E9E5E198A6AE}"/>
              </a:ext>
            </a:extLst>
          </p:cNvPr>
          <p:cNvSpPr txBox="1"/>
          <p:nvPr/>
        </p:nvSpPr>
        <p:spPr>
          <a:xfrm>
            <a:off x="3894758" y="610606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로즈골드박</a:t>
            </a:r>
            <a:endParaRPr lang="ko-KR" alt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469D03-3BE3-4E72-8DBC-8CB814F4224B}"/>
              </a:ext>
            </a:extLst>
          </p:cNvPr>
          <p:cNvSpPr txBox="1"/>
          <p:nvPr/>
        </p:nvSpPr>
        <p:spPr>
          <a:xfrm>
            <a:off x="5184865" y="6106068"/>
            <a:ext cx="2100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30*15,65*25,85*40</a:t>
            </a:r>
            <a:endParaRPr lang="ko-KR" altLang="en-US" dirty="0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3401E8D5-1E56-4013-9C86-0667CE546D45}"/>
              </a:ext>
            </a:extLst>
          </p:cNvPr>
          <p:cNvSpPr/>
          <p:nvPr/>
        </p:nvSpPr>
        <p:spPr>
          <a:xfrm>
            <a:off x="8771467" y="3640667"/>
            <a:ext cx="592666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82D3932C-3E9D-476B-A9C3-D65DF7E5D0BA}"/>
              </a:ext>
            </a:extLst>
          </p:cNvPr>
          <p:cNvSpPr/>
          <p:nvPr/>
        </p:nvSpPr>
        <p:spPr>
          <a:xfrm>
            <a:off x="10879667" y="4978400"/>
            <a:ext cx="592666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35C4D174-3842-4546-8125-30562D53BE8A}"/>
              </a:ext>
            </a:extLst>
          </p:cNvPr>
          <p:cNvCxnSpPr>
            <a:cxnSpLocks/>
          </p:cNvCxnSpPr>
          <p:nvPr/>
        </p:nvCxnSpPr>
        <p:spPr>
          <a:xfrm>
            <a:off x="9008533" y="4199466"/>
            <a:ext cx="897467" cy="19066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41218AF9-EDAA-4EE2-8189-540594C9AF55}"/>
              </a:ext>
            </a:extLst>
          </p:cNvPr>
          <p:cNvCxnSpPr>
            <a:cxnSpLocks/>
          </p:cNvCxnSpPr>
          <p:nvPr/>
        </p:nvCxnSpPr>
        <p:spPr>
          <a:xfrm flipH="1">
            <a:off x="10028049" y="5611660"/>
            <a:ext cx="1224151" cy="4944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EC40559-72E1-49EB-B3E2-CC5910EF5900}"/>
              </a:ext>
            </a:extLst>
          </p:cNvPr>
          <p:cNvSpPr txBox="1"/>
          <p:nvPr/>
        </p:nvSpPr>
        <p:spPr>
          <a:xfrm>
            <a:off x="9690253" y="613146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칼선</a:t>
            </a:r>
            <a:endParaRPr lang="ko-KR" altLang="en-US" dirty="0"/>
          </a:p>
        </p:txBody>
      </p:sp>
      <p:cxnSp>
        <p:nvCxnSpPr>
          <p:cNvPr id="38" name="직선 연결선 37">
            <a:extLst>
              <a:ext uri="{FF2B5EF4-FFF2-40B4-BE49-F238E27FC236}">
                <a16:creationId xmlns:a16="http://schemas.microsoft.com/office/drawing/2014/main" id="{DF888C81-4110-4C05-9905-C48FEEC42620}"/>
              </a:ext>
            </a:extLst>
          </p:cNvPr>
          <p:cNvCxnSpPr>
            <a:cxnSpLocks/>
          </p:cNvCxnSpPr>
          <p:nvPr/>
        </p:nvCxnSpPr>
        <p:spPr>
          <a:xfrm>
            <a:off x="939800" y="3090333"/>
            <a:ext cx="1067064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5D7AE553-3FD5-495A-B495-497BCE436A79}"/>
              </a:ext>
            </a:extLst>
          </p:cNvPr>
          <p:cNvSpPr txBox="1"/>
          <p:nvPr/>
        </p:nvSpPr>
        <p:spPr>
          <a:xfrm>
            <a:off x="258388" y="290566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오시</a:t>
            </a: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67AC8028-B75E-4E81-8062-21D8071A0024}"/>
              </a:ext>
            </a:extLst>
          </p:cNvPr>
          <p:cNvSpPr/>
          <p:nvPr/>
        </p:nvSpPr>
        <p:spPr>
          <a:xfrm>
            <a:off x="7882890" y="1314458"/>
            <a:ext cx="2217420" cy="10248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3389DE87-D960-4C1E-BB20-4DB4C839C798}"/>
              </a:ext>
            </a:extLst>
          </p:cNvPr>
          <p:cNvSpPr/>
          <p:nvPr/>
        </p:nvSpPr>
        <p:spPr>
          <a:xfrm>
            <a:off x="3079820" y="1477108"/>
            <a:ext cx="882580" cy="417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4453A840-9155-4AC7-8306-7066832B48CC}"/>
              </a:ext>
            </a:extLst>
          </p:cNvPr>
          <p:cNvSpPr/>
          <p:nvPr/>
        </p:nvSpPr>
        <p:spPr>
          <a:xfrm>
            <a:off x="2622980" y="4039437"/>
            <a:ext cx="1805087" cy="6129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259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2019-04-18T01:26:10Z</dcterms:created>
  <dcterms:modified xsi:type="dcterms:W3CDTF">2019-04-18T01:26:32Z</dcterms:modified>
</cp:coreProperties>
</file>