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16" autoAdjust="0"/>
    <p:restoredTop sz="94660"/>
  </p:normalViewPr>
  <p:slideViewPr>
    <p:cSldViewPr snapToGrid="0">
      <p:cViewPr>
        <p:scale>
          <a:sx n="100" d="100"/>
          <a:sy n="100" d="100"/>
        </p:scale>
        <p:origin x="1362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6C28-B091-46FD-A9F0-199FF2F14B24}" type="datetimeFigureOut">
              <a:rPr lang="ko-KR" altLang="en-US" smtClean="0"/>
              <a:t>2020-07-06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7293-35F9-484C-B107-CC17A6D47C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6793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6C28-B091-46FD-A9F0-199FF2F14B24}" type="datetimeFigureOut">
              <a:rPr lang="ko-KR" altLang="en-US" smtClean="0"/>
              <a:t>2020-07-06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7293-35F9-484C-B107-CC17A6D47C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8240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6C28-B091-46FD-A9F0-199FF2F14B24}" type="datetimeFigureOut">
              <a:rPr lang="ko-KR" altLang="en-US" smtClean="0"/>
              <a:t>2020-07-06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7293-35F9-484C-B107-CC17A6D47C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0550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6C28-B091-46FD-A9F0-199FF2F14B24}" type="datetimeFigureOut">
              <a:rPr lang="ko-KR" altLang="en-US" smtClean="0"/>
              <a:t>2020-07-06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7293-35F9-484C-B107-CC17A6D47C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9487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6C28-B091-46FD-A9F0-199FF2F14B24}" type="datetimeFigureOut">
              <a:rPr lang="ko-KR" altLang="en-US" smtClean="0"/>
              <a:t>2020-07-06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7293-35F9-484C-B107-CC17A6D47C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936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6C28-B091-46FD-A9F0-199FF2F14B24}" type="datetimeFigureOut">
              <a:rPr lang="ko-KR" altLang="en-US" smtClean="0"/>
              <a:t>2020-07-06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7293-35F9-484C-B107-CC17A6D47C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8013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6C28-B091-46FD-A9F0-199FF2F14B24}" type="datetimeFigureOut">
              <a:rPr lang="ko-KR" altLang="en-US" smtClean="0"/>
              <a:t>2020-07-06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7293-35F9-484C-B107-CC17A6D47C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0802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6C28-B091-46FD-A9F0-199FF2F14B24}" type="datetimeFigureOut">
              <a:rPr lang="ko-KR" altLang="en-US" smtClean="0"/>
              <a:t>2020-07-06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7293-35F9-484C-B107-CC17A6D47C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5124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6C28-B091-46FD-A9F0-199FF2F14B24}" type="datetimeFigureOut">
              <a:rPr lang="ko-KR" altLang="en-US" smtClean="0"/>
              <a:t>2020-07-06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7293-35F9-484C-B107-CC17A6D47C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9140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6C28-B091-46FD-A9F0-199FF2F14B24}" type="datetimeFigureOut">
              <a:rPr lang="ko-KR" altLang="en-US" smtClean="0"/>
              <a:t>2020-07-06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7293-35F9-484C-B107-CC17A6D47C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7766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6C28-B091-46FD-A9F0-199FF2F14B24}" type="datetimeFigureOut">
              <a:rPr lang="ko-KR" altLang="en-US" smtClean="0"/>
              <a:t>2020-07-06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57293-35F9-484C-B107-CC17A6D47C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1266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26C28-B091-46FD-A9F0-199FF2F14B24}" type="datetimeFigureOut">
              <a:rPr lang="ko-KR" altLang="en-US" smtClean="0"/>
              <a:t>2020-07-06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57293-35F9-484C-B107-CC17A6D47C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5840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045431" y="2261556"/>
            <a:ext cx="8472361" cy="194208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045431" y="4514315"/>
            <a:ext cx="8472361" cy="194208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7" name="직선 연결선 6"/>
          <p:cNvCxnSpPr/>
          <p:nvPr/>
        </p:nvCxnSpPr>
        <p:spPr>
          <a:xfrm>
            <a:off x="4124325" y="2261556"/>
            <a:ext cx="8851" cy="427128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171491" y="3038391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/>
              <a:t>앞면</a:t>
            </a:r>
            <a:endParaRPr lang="ko-KR" alt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1171491" y="5299243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/>
              <a:t>뒷면</a:t>
            </a:r>
            <a:endParaRPr lang="ko-KR" alt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2692795" y="2536684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 err="1" smtClean="0"/>
              <a:t>업체명</a:t>
            </a:r>
            <a:endParaRPr lang="ko-KR" altLang="en-US" sz="1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583127" y="3693845"/>
            <a:ext cx="9557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smtClean="0"/>
              <a:t>30% </a:t>
            </a:r>
            <a:r>
              <a:rPr lang="ko-KR" altLang="en-US" sz="1400" dirty="0" smtClean="0"/>
              <a:t>할인</a:t>
            </a:r>
            <a:endParaRPr lang="ko-KR" altLang="en-US" sz="1400" dirty="0"/>
          </a:p>
        </p:txBody>
      </p:sp>
      <p:sp>
        <p:nvSpPr>
          <p:cNvPr id="14" name="TextBox 13"/>
          <p:cNvSpPr txBox="1"/>
          <p:nvPr/>
        </p:nvSpPr>
        <p:spPr>
          <a:xfrm>
            <a:off x="2440699" y="2960064"/>
            <a:ext cx="13244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200" dirty="0" smtClean="0"/>
              <a:t>할인상품명</a:t>
            </a:r>
            <a:endParaRPr lang="en-US" altLang="ko-KR" sz="1200" dirty="0" smtClean="0"/>
          </a:p>
          <a:p>
            <a:pPr algn="ctr">
              <a:lnSpc>
                <a:spcPct val="150000"/>
              </a:lnSpc>
            </a:pPr>
            <a:r>
              <a:rPr lang="ko-KR" altLang="en-US" sz="1200" dirty="0" err="1" smtClean="0"/>
              <a:t>정상가</a:t>
            </a:r>
            <a:r>
              <a:rPr lang="ko-KR" altLang="en-US" sz="1200" dirty="0" smtClean="0"/>
              <a:t> </a:t>
            </a:r>
            <a:r>
              <a:rPr lang="en-US" altLang="ko-KR" sz="1200" dirty="0" smtClean="0"/>
              <a:t>&gt; </a:t>
            </a:r>
            <a:r>
              <a:rPr lang="ko-KR" altLang="en-US" sz="1200" dirty="0" smtClean="0"/>
              <a:t>할인가</a:t>
            </a:r>
            <a:endParaRPr lang="ko-KR" alt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4464950" y="2552868"/>
            <a:ext cx="1487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smtClean="0"/>
              <a:t>새우야 새우야</a:t>
            </a:r>
            <a:endParaRPr lang="ko-KR" altLang="en-US" sz="16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719424" y="3693845"/>
            <a:ext cx="9557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20% </a:t>
            </a:r>
            <a:r>
              <a:rPr lang="ko-KR" altLang="en-US" sz="1400" dirty="0" smtClean="0"/>
              <a:t>할인</a:t>
            </a:r>
            <a:endParaRPr lang="ko-KR" alt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4342327" y="3001696"/>
            <a:ext cx="17716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200" dirty="0" smtClean="0"/>
              <a:t>새우튀김 </a:t>
            </a:r>
            <a:r>
              <a:rPr lang="en-US" altLang="ko-KR" sz="1200" dirty="0" smtClean="0"/>
              <a:t>+ </a:t>
            </a:r>
            <a:r>
              <a:rPr lang="ko-KR" altLang="en-US" sz="1200" dirty="0" smtClean="0"/>
              <a:t>생맥주 </a:t>
            </a:r>
            <a:r>
              <a:rPr lang="en-US" altLang="ko-KR" sz="1200" dirty="0" smtClean="0"/>
              <a:t>2</a:t>
            </a:r>
            <a:r>
              <a:rPr lang="ko-KR" altLang="en-US" sz="1200" dirty="0" smtClean="0"/>
              <a:t>잔</a:t>
            </a:r>
            <a:endParaRPr lang="en-US" altLang="ko-KR" sz="1200" dirty="0" smtClean="0"/>
          </a:p>
          <a:p>
            <a:pPr algn="ctr">
              <a:lnSpc>
                <a:spcPct val="150000"/>
              </a:lnSpc>
            </a:pPr>
            <a:r>
              <a:rPr lang="en-US" altLang="ko-KR" sz="1100" dirty="0" smtClean="0"/>
              <a:t>30,000</a:t>
            </a:r>
            <a:r>
              <a:rPr lang="ko-KR" altLang="en-US" sz="1100" dirty="0" smtClean="0"/>
              <a:t>원 </a:t>
            </a:r>
            <a:r>
              <a:rPr lang="en-US" altLang="ko-KR" sz="1100" dirty="0" smtClean="0"/>
              <a:t>&gt; 24,000</a:t>
            </a:r>
            <a:r>
              <a:rPr lang="ko-KR" altLang="en-US" sz="1100" dirty="0" smtClean="0"/>
              <a:t>원</a:t>
            </a:r>
            <a:r>
              <a:rPr lang="en-US" altLang="ko-KR" sz="1200" dirty="0" smtClean="0"/>
              <a:t> </a:t>
            </a:r>
            <a:endParaRPr lang="ko-KR" altLang="en-US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2513528" y="6039382"/>
            <a:ext cx="122180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dirty="0" err="1" smtClean="0"/>
              <a:t>에어스카이</a:t>
            </a:r>
            <a:r>
              <a:rPr lang="ko-KR" altLang="en-US" sz="1050" dirty="0" smtClean="0"/>
              <a:t> 로고</a:t>
            </a:r>
            <a:endParaRPr lang="ko-KR" altLang="en-US" sz="1050" dirty="0"/>
          </a:p>
        </p:txBody>
      </p:sp>
      <p:sp>
        <p:nvSpPr>
          <p:cNvPr id="22" name="직사각형 21"/>
          <p:cNvSpPr/>
          <p:nvPr/>
        </p:nvSpPr>
        <p:spPr>
          <a:xfrm>
            <a:off x="2392147" y="5068479"/>
            <a:ext cx="1417347" cy="83376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solidFill>
                  <a:schemeClr val="tx1"/>
                </a:solidFill>
              </a:rPr>
              <a:t>약도</a:t>
            </a:r>
            <a:endParaRPr lang="ko-KR" altLang="en-US" sz="1100" dirty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92147" y="4704196"/>
            <a:ext cx="14510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/>
              <a:t>도보 </a:t>
            </a:r>
            <a:r>
              <a:rPr lang="en-US" altLang="ko-KR" sz="1000" dirty="0" smtClean="0"/>
              <a:t>5</a:t>
            </a:r>
            <a:r>
              <a:rPr lang="ko-KR" altLang="en-US" sz="1000" dirty="0" smtClean="0"/>
              <a:t>분 </a:t>
            </a:r>
            <a:r>
              <a:rPr lang="en-US" altLang="ko-KR" sz="1000" dirty="0" smtClean="0"/>
              <a:t>/ 500m </a:t>
            </a:r>
            <a:r>
              <a:rPr lang="ko-KR" altLang="en-US" sz="1000" dirty="0" smtClean="0"/>
              <a:t>거리</a:t>
            </a:r>
            <a:endParaRPr lang="ko-KR" altLang="en-US" sz="1000" dirty="0"/>
          </a:p>
        </p:txBody>
      </p:sp>
      <p:sp>
        <p:nvSpPr>
          <p:cNvPr id="24" name="TextBox 23"/>
          <p:cNvSpPr txBox="1"/>
          <p:nvPr/>
        </p:nvSpPr>
        <p:spPr>
          <a:xfrm>
            <a:off x="4633642" y="6039382"/>
            <a:ext cx="122180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dirty="0" err="1" smtClean="0"/>
              <a:t>에어스카이</a:t>
            </a:r>
            <a:r>
              <a:rPr lang="ko-KR" altLang="en-US" sz="1050" dirty="0" smtClean="0"/>
              <a:t> 로고</a:t>
            </a:r>
            <a:endParaRPr lang="ko-KR" altLang="en-US" sz="1050" dirty="0"/>
          </a:p>
        </p:txBody>
      </p:sp>
      <p:sp>
        <p:nvSpPr>
          <p:cNvPr id="25" name="직사각형 24"/>
          <p:cNvSpPr/>
          <p:nvPr/>
        </p:nvSpPr>
        <p:spPr>
          <a:xfrm>
            <a:off x="4512261" y="5068479"/>
            <a:ext cx="1417347" cy="83376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solidFill>
                  <a:schemeClr val="tx1"/>
                </a:solidFill>
              </a:rPr>
              <a:t>약도</a:t>
            </a:r>
            <a:endParaRPr lang="ko-KR" altLang="en-US" sz="1100" dirty="0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512261" y="4704196"/>
            <a:ext cx="14510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/>
              <a:t>도보 </a:t>
            </a:r>
            <a:r>
              <a:rPr lang="en-US" altLang="ko-KR" sz="1000" dirty="0" smtClean="0"/>
              <a:t>5</a:t>
            </a:r>
            <a:r>
              <a:rPr lang="ko-KR" altLang="en-US" sz="1000" dirty="0" smtClean="0"/>
              <a:t>분 </a:t>
            </a:r>
            <a:r>
              <a:rPr lang="en-US" altLang="ko-KR" sz="1000" dirty="0" smtClean="0"/>
              <a:t>/ 500m </a:t>
            </a:r>
            <a:r>
              <a:rPr lang="ko-KR" altLang="en-US" sz="1000" dirty="0" smtClean="0"/>
              <a:t>거리</a:t>
            </a:r>
            <a:endParaRPr lang="ko-KR" altLang="en-US" sz="1000" dirty="0"/>
          </a:p>
        </p:txBody>
      </p:sp>
      <p:sp>
        <p:nvSpPr>
          <p:cNvPr id="27" name="TextBox 26"/>
          <p:cNvSpPr txBox="1"/>
          <p:nvPr/>
        </p:nvSpPr>
        <p:spPr>
          <a:xfrm>
            <a:off x="6576971" y="2552868"/>
            <a:ext cx="1487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smtClean="0"/>
              <a:t>새우야 새우야</a:t>
            </a:r>
            <a:endParaRPr lang="ko-KR" altLang="en-US" sz="16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6831445" y="3693845"/>
            <a:ext cx="9557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20% </a:t>
            </a:r>
            <a:r>
              <a:rPr lang="ko-KR" altLang="en-US" sz="1400" dirty="0" smtClean="0"/>
              <a:t>할인</a:t>
            </a:r>
            <a:endParaRPr lang="ko-KR" altLang="en-US" sz="1400" dirty="0"/>
          </a:p>
        </p:txBody>
      </p:sp>
      <p:sp>
        <p:nvSpPr>
          <p:cNvPr id="29" name="TextBox 28"/>
          <p:cNvSpPr txBox="1"/>
          <p:nvPr/>
        </p:nvSpPr>
        <p:spPr>
          <a:xfrm>
            <a:off x="6454348" y="3001696"/>
            <a:ext cx="17716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200" dirty="0" smtClean="0"/>
              <a:t>새우튀김 </a:t>
            </a:r>
            <a:r>
              <a:rPr lang="en-US" altLang="ko-KR" sz="1200" dirty="0" smtClean="0"/>
              <a:t>+ </a:t>
            </a:r>
            <a:r>
              <a:rPr lang="ko-KR" altLang="en-US" sz="1200" dirty="0" smtClean="0"/>
              <a:t>생맥주 </a:t>
            </a:r>
            <a:r>
              <a:rPr lang="en-US" altLang="ko-KR" sz="1200" dirty="0" smtClean="0"/>
              <a:t>2</a:t>
            </a:r>
            <a:r>
              <a:rPr lang="ko-KR" altLang="en-US" sz="1200" dirty="0" smtClean="0"/>
              <a:t>잔</a:t>
            </a:r>
            <a:endParaRPr lang="en-US" altLang="ko-KR" sz="1200" dirty="0" smtClean="0"/>
          </a:p>
          <a:p>
            <a:pPr algn="ctr">
              <a:lnSpc>
                <a:spcPct val="150000"/>
              </a:lnSpc>
            </a:pPr>
            <a:r>
              <a:rPr lang="en-US" altLang="ko-KR" sz="1100" dirty="0" smtClean="0"/>
              <a:t>30,000</a:t>
            </a:r>
            <a:r>
              <a:rPr lang="ko-KR" altLang="en-US" sz="1100" dirty="0" smtClean="0"/>
              <a:t>원 </a:t>
            </a:r>
            <a:r>
              <a:rPr lang="en-US" altLang="ko-KR" sz="1100" dirty="0" smtClean="0"/>
              <a:t>&gt; 24,000</a:t>
            </a:r>
            <a:r>
              <a:rPr lang="ko-KR" altLang="en-US" sz="1100" dirty="0" smtClean="0"/>
              <a:t>원</a:t>
            </a:r>
            <a:r>
              <a:rPr lang="en-US" altLang="ko-KR" sz="1200" dirty="0" smtClean="0"/>
              <a:t> </a:t>
            </a:r>
            <a:endParaRPr lang="ko-KR" alt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6745663" y="6039382"/>
            <a:ext cx="122180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dirty="0" err="1" smtClean="0"/>
              <a:t>에어스카이</a:t>
            </a:r>
            <a:r>
              <a:rPr lang="ko-KR" altLang="en-US" sz="1050" dirty="0" smtClean="0"/>
              <a:t> 로고</a:t>
            </a:r>
            <a:endParaRPr lang="ko-KR" altLang="en-US" sz="1050" dirty="0"/>
          </a:p>
        </p:txBody>
      </p:sp>
      <p:sp>
        <p:nvSpPr>
          <p:cNvPr id="31" name="직사각형 30"/>
          <p:cNvSpPr/>
          <p:nvPr/>
        </p:nvSpPr>
        <p:spPr>
          <a:xfrm>
            <a:off x="6624282" y="5068479"/>
            <a:ext cx="1417347" cy="83376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solidFill>
                  <a:schemeClr val="tx1"/>
                </a:solidFill>
              </a:rPr>
              <a:t>약도</a:t>
            </a:r>
            <a:endParaRPr lang="ko-KR" altLang="en-US" sz="1100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624282" y="4704196"/>
            <a:ext cx="14510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/>
              <a:t>도보 </a:t>
            </a:r>
            <a:r>
              <a:rPr lang="en-US" altLang="ko-KR" sz="1000" dirty="0" smtClean="0"/>
              <a:t>5</a:t>
            </a:r>
            <a:r>
              <a:rPr lang="ko-KR" altLang="en-US" sz="1000" dirty="0" smtClean="0"/>
              <a:t>분 </a:t>
            </a:r>
            <a:r>
              <a:rPr lang="en-US" altLang="ko-KR" sz="1000" dirty="0" smtClean="0"/>
              <a:t>/ 500m </a:t>
            </a:r>
            <a:r>
              <a:rPr lang="ko-KR" altLang="en-US" sz="1000" dirty="0" smtClean="0"/>
              <a:t>거리</a:t>
            </a:r>
            <a:endParaRPr lang="ko-KR" altLang="en-US" sz="1000" dirty="0"/>
          </a:p>
        </p:txBody>
      </p:sp>
      <p:sp>
        <p:nvSpPr>
          <p:cNvPr id="33" name="TextBox 32"/>
          <p:cNvSpPr txBox="1"/>
          <p:nvPr/>
        </p:nvSpPr>
        <p:spPr>
          <a:xfrm>
            <a:off x="8672808" y="2552868"/>
            <a:ext cx="1487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smtClean="0"/>
              <a:t>새우야 새우야</a:t>
            </a:r>
            <a:endParaRPr lang="ko-KR" altLang="en-US" sz="16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8927282" y="3693845"/>
            <a:ext cx="9557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20% </a:t>
            </a:r>
            <a:r>
              <a:rPr lang="ko-KR" altLang="en-US" sz="1400" dirty="0" smtClean="0"/>
              <a:t>할인</a:t>
            </a:r>
            <a:endParaRPr lang="ko-KR" altLang="en-US" sz="1400" dirty="0"/>
          </a:p>
        </p:txBody>
      </p:sp>
      <p:sp>
        <p:nvSpPr>
          <p:cNvPr id="35" name="TextBox 34"/>
          <p:cNvSpPr txBox="1"/>
          <p:nvPr/>
        </p:nvSpPr>
        <p:spPr>
          <a:xfrm>
            <a:off x="8550185" y="3001696"/>
            <a:ext cx="17716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200" dirty="0" smtClean="0"/>
              <a:t>새우튀김 </a:t>
            </a:r>
            <a:r>
              <a:rPr lang="en-US" altLang="ko-KR" sz="1200" dirty="0" smtClean="0"/>
              <a:t>+ </a:t>
            </a:r>
            <a:r>
              <a:rPr lang="ko-KR" altLang="en-US" sz="1200" dirty="0" smtClean="0"/>
              <a:t>생맥주 </a:t>
            </a:r>
            <a:r>
              <a:rPr lang="en-US" altLang="ko-KR" sz="1200" dirty="0" smtClean="0"/>
              <a:t>2</a:t>
            </a:r>
            <a:r>
              <a:rPr lang="ko-KR" altLang="en-US" sz="1200" dirty="0" smtClean="0"/>
              <a:t>잔</a:t>
            </a:r>
            <a:endParaRPr lang="en-US" altLang="ko-KR" sz="1200" dirty="0" smtClean="0"/>
          </a:p>
          <a:p>
            <a:pPr algn="ctr">
              <a:lnSpc>
                <a:spcPct val="150000"/>
              </a:lnSpc>
            </a:pPr>
            <a:r>
              <a:rPr lang="en-US" altLang="ko-KR" sz="1100" dirty="0" smtClean="0"/>
              <a:t>30,000</a:t>
            </a:r>
            <a:r>
              <a:rPr lang="ko-KR" altLang="en-US" sz="1100" dirty="0" smtClean="0"/>
              <a:t>원 </a:t>
            </a:r>
            <a:r>
              <a:rPr lang="en-US" altLang="ko-KR" sz="1100" dirty="0" smtClean="0"/>
              <a:t>&gt; 24,000</a:t>
            </a:r>
            <a:r>
              <a:rPr lang="ko-KR" altLang="en-US" sz="1100" dirty="0" smtClean="0"/>
              <a:t>원</a:t>
            </a:r>
            <a:r>
              <a:rPr lang="en-US" altLang="ko-KR" sz="1200" dirty="0" smtClean="0"/>
              <a:t> </a:t>
            </a:r>
            <a:endParaRPr lang="ko-KR" altLang="en-US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8841500" y="6039382"/>
            <a:ext cx="122180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50" dirty="0" err="1" smtClean="0"/>
              <a:t>에어스카이</a:t>
            </a:r>
            <a:r>
              <a:rPr lang="ko-KR" altLang="en-US" sz="1050" dirty="0" smtClean="0"/>
              <a:t> 로고</a:t>
            </a:r>
            <a:endParaRPr lang="ko-KR" altLang="en-US" sz="1050" dirty="0"/>
          </a:p>
        </p:txBody>
      </p:sp>
      <p:sp>
        <p:nvSpPr>
          <p:cNvPr id="37" name="직사각형 36"/>
          <p:cNvSpPr/>
          <p:nvPr/>
        </p:nvSpPr>
        <p:spPr>
          <a:xfrm>
            <a:off x="8720119" y="5068479"/>
            <a:ext cx="1417347" cy="83376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solidFill>
                  <a:schemeClr val="tx1"/>
                </a:solidFill>
              </a:rPr>
              <a:t>약도</a:t>
            </a:r>
            <a:endParaRPr lang="ko-KR" altLang="en-US" sz="1100" dirty="0">
              <a:solidFill>
                <a:schemeClr val="tx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720119" y="4704196"/>
            <a:ext cx="14510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/>
              <a:t>도보 </a:t>
            </a:r>
            <a:r>
              <a:rPr lang="en-US" altLang="ko-KR" sz="1000" dirty="0" smtClean="0"/>
              <a:t>5</a:t>
            </a:r>
            <a:r>
              <a:rPr lang="ko-KR" altLang="en-US" sz="1000" dirty="0" smtClean="0"/>
              <a:t>분 </a:t>
            </a:r>
            <a:r>
              <a:rPr lang="en-US" altLang="ko-KR" sz="1000" dirty="0" smtClean="0"/>
              <a:t>/ 500m </a:t>
            </a:r>
            <a:r>
              <a:rPr lang="ko-KR" altLang="en-US" sz="1000" dirty="0" smtClean="0"/>
              <a:t>거리</a:t>
            </a:r>
            <a:endParaRPr lang="ko-KR" altLang="en-US" sz="1000" dirty="0"/>
          </a:p>
        </p:txBody>
      </p:sp>
      <p:sp>
        <p:nvSpPr>
          <p:cNvPr id="39" name="TextBox 38"/>
          <p:cNvSpPr txBox="1"/>
          <p:nvPr/>
        </p:nvSpPr>
        <p:spPr>
          <a:xfrm>
            <a:off x="234669" y="186117"/>
            <a:ext cx="36840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 err="1" smtClean="0"/>
              <a:t>에어스카이호텔</a:t>
            </a:r>
            <a:r>
              <a:rPr lang="ko-KR" altLang="en-US" sz="1600" b="1" dirty="0" smtClean="0"/>
              <a:t> 입실고객용 할인쿠폰</a:t>
            </a:r>
            <a:endParaRPr lang="ko-KR" altLang="en-US" sz="1600" b="1" dirty="0"/>
          </a:p>
        </p:txBody>
      </p:sp>
      <p:cxnSp>
        <p:nvCxnSpPr>
          <p:cNvPr id="40" name="직선 연결선 39"/>
          <p:cNvCxnSpPr/>
          <p:nvPr/>
        </p:nvCxnSpPr>
        <p:spPr>
          <a:xfrm>
            <a:off x="6276975" y="2261556"/>
            <a:ext cx="8851" cy="427128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40"/>
          <p:cNvCxnSpPr/>
          <p:nvPr/>
        </p:nvCxnSpPr>
        <p:spPr>
          <a:xfrm>
            <a:off x="8382000" y="2261556"/>
            <a:ext cx="8851" cy="427128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977294" y="1210481"/>
            <a:ext cx="345960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err="1" smtClean="0">
                <a:solidFill>
                  <a:srgbClr val="FF0000"/>
                </a:solidFill>
              </a:rPr>
              <a:t>스노우화이트</a:t>
            </a:r>
            <a:r>
              <a:rPr lang="ko-KR" altLang="en-US" sz="1400" dirty="0" smtClean="0">
                <a:solidFill>
                  <a:srgbClr val="FF0000"/>
                </a:solidFill>
              </a:rPr>
              <a:t> </a:t>
            </a:r>
            <a:r>
              <a:rPr lang="en-US" altLang="ko-KR" sz="1400" dirty="0" smtClean="0">
                <a:solidFill>
                  <a:srgbClr val="FF0000"/>
                </a:solidFill>
              </a:rPr>
              <a:t>200g / </a:t>
            </a:r>
            <a:r>
              <a:rPr lang="ko-KR" altLang="en-US" sz="1400" dirty="0" smtClean="0">
                <a:solidFill>
                  <a:srgbClr val="FF0000"/>
                </a:solidFill>
              </a:rPr>
              <a:t>양면</a:t>
            </a:r>
            <a:r>
              <a:rPr lang="en-US" altLang="ko-KR" sz="1400" dirty="0" smtClean="0">
                <a:solidFill>
                  <a:srgbClr val="FF0000"/>
                </a:solidFill>
              </a:rPr>
              <a:t>8</a:t>
            </a:r>
            <a:r>
              <a:rPr lang="ko-KR" altLang="en-US" sz="1400" dirty="0" smtClean="0">
                <a:solidFill>
                  <a:srgbClr val="FF0000"/>
                </a:solidFill>
              </a:rPr>
              <a:t>도 </a:t>
            </a:r>
            <a:r>
              <a:rPr lang="en-US" altLang="ko-KR" sz="1400" dirty="0" smtClean="0">
                <a:solidFill>
                  <a:srgbClr val="FF0000"/>
                </a:solidFill>
              </a:rPr>
              <a:t>/ </a:t>
            </a:r>
            <a:r>
              <a:rPr lang="ko-KR" altLang="en-US" sz="1400" dirty="0" smtClean="0">
                <a:solidFill>
                  <a:srgbClr val="FF0000"/>
                </a:solidFill>
              </a:rPr>
              <a:t>미싱 </a:t>
            </a:r>
            <a:r>
              <a:rPr lang="en-US" altLang="ko-KR" sz="1400" dirty="0" smtClean="0">
                <a:solidFill>
                  <a:srgbClr val="FF0000"/>
                </a:solidFill>
              </a:rPr>
              <a:t>3</a:t>
            </a:r>
            <a:r>
              <a:rPr lang="ko-KR" altLang="en-US" sz="1400" dirty="0" smtClean="0">
                <a:solidFill>
                  <a:srgbClr val="FF0000"/>
                </a:solidFill>
              </a:rPr>
              <a:t>줄</a:t>
            </a:r>
            <a:endParaRPr lang="en-US" altLang="ko-KR" sz="14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400" dirty="0" smtClean="0">
                <a:solidFill>
                  <a:srgbClr val="FF0000"/>
                </a:solidFill>
              </a:rPr>
              <a:t>크기 </a:t>
            </a:r>
            <a:r>
              <a:rPr lang="en-US" altLang="ko-KR" sz="1400" dirty="0" smtClean="0">
                <a:solidFill>
                  <a:srgbClr val="FF0000"/>
                </a:solidFill>
              </a:rPr>
              <a:t>: </a:t>
            </a:r>
            <a:r>
              <a:rPr lang="ko-KR" altLang="en-US" sz="1400" dirty="0" smtClean="0">
                <a:solidFill>
                  <a:srgbClr val="FF0000"/>
                </a:solidFill>
              </a:rPr>
              <a:t>너비 </a:t>
            </a:r>
            <a:r>
              <a:rPr lang="en-US" altLang="ko-KR" sz="1400" dirty="0" smtClean="0">
                <a:solidFill>
                  <a:srgbClr val="FF0000"/>
                </a:solidFill>
              </a:rPr>
              <a:t>200 x 60mm</a:t>
            </a:r>
            <a:endParaRPr lang="ko-KR" alt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159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110</Words>
  <Application>Microsoft Office PowerPoint</Application>
  <PresentationFormat>와이드스크린</PresentationFormat>
  <Paragraphs>33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jeonhyungjin</dc:creator>
  <cp:lastModifiedBy>jeonhyungjin</cp:lastModifiedBy>
  <cp:revision>2</cp:revision>
  <dcterms:created xsi:type="dcterms:W3CDTF">2020-07-03T05:45:15Z</dcterms:created>
  <dcterms:modified xsi:type="dcterms:W3CDTF">2020-07-06T02:21:40Z</dcterms:modified>
</cp:coreProperties>
</file>