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96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51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5640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5372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7632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97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7311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5797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8662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7754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913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657E8-AE9A-4966-8154-7C26A6498F9C}" type="datetimeFigureOut">
              <a:rPr lang="ko-KR" altLang="en-US" smtClean="0"/>
              <a:t>2020-11-26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119C8-21DD-4E55-B5B6-9605BF2F0F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59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rcRect b="73439"/>
          <a:stretch/>
        </p:blipFill>
        <p:spPr>
          <a:xfrm>
            <a:off x="464127" y="289336"/>
            <a:ext cx="6893400" cy="1691863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t="43202"/>
          <a:stretch/>
        </p:blipFill>
        <p:spPr>
          <a:xfrm>
            <a:off x="2267198" y="2446318"/>
            <a:ext cx="7772400" cy="407917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3212" y="579549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각</a:t>
            </a:r>
            <a:r>
              <a:rPr lang="en-US" altLang="ko-KR" dirty="0" smtClean="0"/>
              <a:t>140</a:t>
            </a:r>
            <a:r>
              <a:rPr lang="ko-KR" altLang="en-US" dirty="0" smtClean="0"/>
              <a:t>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982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23862"/>
          <a:stretch/>
        </p:blipFill>
        <p:spPr>
          <a:xfrm>
            <a:off x="4273756" y="831273"/>
            <a:ext cx="5924550" cy="5765470"/>
          </a:xfrm>
          <a:prstGeom prst="rect">
            <a:avLst/>
          </a:prstGeom>
        </p:spPr>
      </p:pic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/>
          <a:srcRect r="58652" b="82411"/>
          <a:stretch/>
        </p:blipFill>
        <p:spPr>
          <a:xfrm>
            <a:off x="0" y="0"/>
            <a:ext cx="3410678" cy="185440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36384" y="4507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각</a:t>
            </a:r>
            <a:r>
              <a:rPr lang="en-US" altLang="ko-KR" dirty="0" smtClean="0"/>
              <a:t>140</a:t>
            </a:r>
            <a:r>
              <a:rPr lang="ko-KR" altLang="en-US" dirty="0" smtClean="0"/>
              <a:t>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769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</Words>
  <Application>Microsoft Office PowerPoint</Application>
  <PresentationFormat>사용자 지정</PresentationFormat>
  <Paragraphs>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3</cp:revision>
  <dcterms:created xsi:type="dcterms:W3CDTF">2019-09-20T07:13:56Z</dcterms:created>
  <dcterms:modified xsi:type="dcterms:W3CDTF">2020-11-25T21:37:11Z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C:\Users\S1SECOM\Desktop\★보이는서비스 패키지\2. 템플릿, 아이콘 라이브러리\4) 템플릿_A4 외 기타 사이즈\2. 제작 아이템 항목 별 시안\a.공용부_로비, 사무실\승강기_손끼임주의, 기대지마세요, 손대지마세요.pptx</vt:lpwstr>
  </property>
</Properties>
</file>