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5B06D8"/>
    <a:srgbClr val="F7FF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318" y="-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표 은영" userId="d841aa453145fff9" providerId="LiveId" clId="{2FBCBCC5-63AB-4508-B9DF-E5DB875E586D}"/>
    <pc:docChg chg="undo custSel modSld">
      <pc:chgData name="표 은영" userId="d841aa453145fff9" providerId="LiveId" clId="{2FBCBCC5-63AB-4508-B9DF-E5DB875E586D}" dt="2021-07-01T08:07:16.602" v="1388" actId="14100"/>
      <pc:docMkLst>
        <pc:docMk/>
      </pc:docMkLst>
      <pc:sldChg chg="addSp delSp modSp mod">
        <pc:chgData name="표 은영" userId="d841aa453145fff9" providerId="LiveId" clId="{2FBCBCC5-63AB-4508-B9DF-E5DB875E586D}" dt="2021-07-01T08:06:38.329" v="1384" actId="1076"/>
        <pc:sldMkLst>
          <pc:docMk/>
          <pc:sldMk cId="0" sldId="256"/>
        </pc:sldMkLst>
        <pc:spChg chg="add mod">
          <ac:chgData name="표 은영" userId="d841aa453145fff9" providerId="LiveId" clId="{2FBCBCC5-63AB-4508-B9DF-E5DB875E586D}" dt="2021-07-01T06:34:38.122" v="997" actId="255"/>
          <ac:spMkLst>
            <pc:docMk/>
            <pc:sldMk cId="0" sldId="256"/>
            <ac:spMk id="2" creationId="{DDB6EB9B-DE7C-403D-B75B-4124F7D0F76C}"/>
          </ac:spMkLst>
        </pc:spChg>
        <pc:spChg chg="add del mod">
          <ac:chgData name="표 은영" userId="d841aa453145fff9" providerId="LiveId" clId="{2FBCBCC5-63AB-4508-B9DF-E5DB875E586D}" dt="2021-07-01T08:02:51.964" v="1233"/>
          <ac:spMkLst>
            <pc:docMk/>
            <pc:sldMk cId="0" sldId="256"/>
            <ac:spMk id="3" creationId="{4AD1E4B3-59F1-4806-A739-33259485F6A1}"/>
          </ac:spMkLst>
        </pc:spChg>
        <pc:spChg chg="add del mod">
          <ac:chgData name="표 은영" userId="d841aa453145fff9" providerId="LiveId" clId="{2FBCBCC5-63AB-4508-B9DF-E5DB875E586D}" dt="2021-07-01T06:30:16.806" v="965" actId="478"/>
          <ac:spMkLst>
            <pc:docMk/>
            <pc:sldMk cId="0" sldId="256"/>
            <ac:spMk id="3" creationId="{98CA6FC4-675B-47D3-86DD-D038F725A732}"/>
          </ac:spMkLst>
        </pc:spChg>
        <pc:spChg chg="add mod">
          <ac:chgData name="표 은영" userId="d841aa453145fff9" providerId="LiveId" clId="{2FBCBCC5-63AB-4508-B9DF-E5DB875E586D}" dt="2021-07-01T08:06:38.329" v="1384" actId="1076"/>
          <ac:spMkLst>
            <pc:docMk/>
            <pc:sldMk cId="0" sldId="256"/>
            <ac:spMk id="4" creationId="{92E75C8F-617C-48A2-B054-DD69E7025408}"/>
          </ac:spMkLst>
        </pc:spChg>
        <pc:spChg chg="add del mod">
          <ac:chgData name="표 은영" userId="d841aa453145fff9" providerId="LiveId" clId="{2FBCBCC5-63AB-4508-B9DF-E5DB875E586D}" dt="2021-07-01T06:35:00.553" v="1002" actId="478"/>
          <ac:spMkLst>
            <pc:docMk/>
            <pc:sldMk cId="0" sldId="256"/>
            <ac:spMk id="4" creationId="{BEA1A658-3F81-45FE-A101-A5747007DDDD}"/>
          </ac:spMkLst>
        </pc:spChg>
        <pc:spChg chg="add mod">
          <ac:chgData name="표 은영" userId="d841aa453145fff9" providerId="LiveId" clId="{2FBCBCC5-63AB-4508-B9DF-E5DB875E586D}" dt="2021-07-01T06:32:01.082" v="981" actId="113"/>
          <ac:spMkLst>
            <pc:docMk/>
            <pc:sldMk cId="0" sldId="256"/>
            <ac:spMk id="6" creationId="{A17C53F8-7BDB-426B-86D6-CC07022E2963}"/>
          </ac:spMkLst>
        </pc:spChg>
        <pc:spChg chg="add mod">
          <ac:chgData name="표 은영" userId="d841aa453145fff9" providerId="LiveId" clId="{2FBCBCC5-63AB-4508-B9DF-E5DB875E586D}" dt="2021-07-01T07:55:17.119" v="1005" actId="1076"/>
          <ac:spMkLst>
            <pc:docMk/>
            <pc:sldMk cId="0" sldId="256"/>
            <ac:spMk id="10" creationId="{5F88FFF7-DB5F-4D47-8BCB-7E3958FE4FDA}"/>
          </ac:spMkLst>
        </pc:spChg>
        <pc:spChg chg="del">
          <ac:chgData name="표 은영" userId="d841aa453145fff9" providerId="LiveId" clId="{2FBCBCC5-63AB-4508-B9DF-E5DB875E586D}" dt="2021-07-01T06:34:56.833" v="999" actId="478"/>
          <ac:spMkLst>
            <pc:docMk/>
            <pc:sldMk cId="0" sldId="256"/>
            <ac:spMk id="13" creationId="{00000000-0000-0000-0000-000000000000}"/>
          </ac:spMkLst>
        </pc:spChg>
        <pc:spChg chg="mod">
          <ac:chgData name="표 은영" userId="d841aa453145fff9" providerId="LiveId" clId="{2FBCBCC5-63AB-4508-B9DF-E5DB875E586D}" dt="2021-07-01T08:05:24.818" v="1377" actId="1076"/>
          <ac:spMkLst>
            <pc:docMk/>
            <pc:sldMk cId="0" sldId="256"/>
            <ac:spMk id="37" creationId="{00000000-0000-0000-0000-000000000000}"/>
          </ac:spMkLst>
        </pc:spChg>
        <pc:grpChg chg="del mod">
          <ac:chgData name="표 은영" userId="d841aa453145fff9" providerId="LiveId" clId="{2FBCBCC5-63AB-4508-B9DF-E5DB875E586D}" dt="2021-07-01T06:30:30.108" v="967" actId="478"/>
          <ac:grpSpMkLst>
            <pc:docMk/>
            <pc:sldMk cId="0" sldId="256"/>
            <ac:grpSpMk id="21" creationId="{00000000-0000-0000-0000-000000000000}"/>
          </ac:grpSpMkLst>
        </pc:grpChg>
        <pc:graphicFrameChg chg="add del mod modGraphic">
          <ac:chgData name="표 은영" userId="d841aa453145fff9" providerId="LiveId" clId="{2FBCBCC5-63AB-4508-B9DF-E5DB875E586D}" dt="2021-07-01T06:20:36.265" v="634" actId="478"/>
          <ac:graphicFrameMkLst>
            <pc:docMk/>
            <pc:sldMk cId="0" sldId="256"/>
            <ac:graphicFrameMk id="5" creationId="{6F79014F-E823-4AF8-9627-32354F5E6BD7}"/>
          </ac:graphicFrameMkLst>
        </pc:graphicFrameChg>
        <pc:picChg chg="del mod">
          <ac:chgData name="표 은영" userId="d841aa453145fff9" providerId="LiveId" clId="{2FBCBCC5-63AB-4508-B9DF-E5DB875E586D}" dt="2021-07-01T06:34:59.577" v="1001" actId="478"/>
          <ac:picMkLst>
            <pc:docMk/>
            <pc:sldMk cId="0" sldId="256"/>
            <ac:picMk id="8" creationId="{00000000-0000-0000-0000-000000000000}"/>
          </ac:picMkLst>
        </pc:picChg>
        <pc:picChg chg="add mod">
          <ac:chgData name="표 은영" userId="d841aa453145fff9" providerId="LiveId" clId="{2FBCBCC5-63AB-4508-B9DF-E5DB875E586D}" dt="2021-07-01T06:35:08.689" v="1003" actId="2085"/>
          <ac:picMkLst>
            <pc:docMk/>
            <pc:sldMk cId="0" sldId="256"/>
            <ac:picMk id="9" creationId="{7E78663D-9884-44C4-A882-F3257E12C25E}"/>
          </ac:picMkLst>
        </pc:picChg>
        <pc:picChg chg="add del mod">
          <ac:chgData name="표 은영" userId="d841aa453145fff9" providerId="LiveId" clId="{2FBCBCC5-63AB-4508-B9DF-E5DB875E586D}" dt="2021-07-01T05:30:16.584" v="18" actId="478"/>
          <ac:picMkLst>
            <pc:docMk/>
            <pc:sldMk cId="0" sldId="256"/>
            <ac:picMk id="11" creationId="{A6A3C370-A59C-49B9-87EA-AAA2E3D3F76D}"/>
          </ac:picMkLst>
        </pc:picChg>
        <pc:picChg chg="add mod">
          <ac:chgData name="표 은영" userId="d841aa453145fff9" providerId="LiveId" clId="{2FBCBCC5-63AB-4508-B9DF-E5DB875E586D}" dt="2021-07-01T08:05:45.534" v="1381" actId="14100"/>
          <ac:picMkLst>
            <pc:docMk/>
            <pc:sldMk cId="0" sldId="256"/>
            <ac:picMk id="12" creationId="{A6379A3A-E609-4845-A3E0-3C8C3995E154}"/>
          </ac:picMkLst>
        </pc:picChg>
        <pc:picChg chg="del mod">
          <ac:chgData name="표 은영" userId="d841aa453145fff9" providerId="LiveId" clId="{2FBCBCC5-63AB-4508-B9DF-E5DB875E586D}" dt="2021-07-01T06:34:58.286" v="1000" actId="478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표 은영" userId="d841aa453145fff9" providerId="LiveId" clId="{2FBCBCC5-63AB-4508-B9DF-E5DB875E586D}" dt="2021-07-01T05:45:27.557" v="163" actId="14100"/>
          <ac:picMkLst>
            <pc:docMk/>
            <pc:sldMk cId="0" sldId="256"/>
            <ac:picMk id="18" creationId="{00000000-0000-0000-0000-000000000000}"/>
          </ac:picMkLst>
        </pc:picChg>
        <pc:picChg chg="mod">
          <ac:chgData name="표 은영" userId="d841aa453145fff9" providerId="LiveId" clId="{2FBCBCC5-63AB-4508-B9DF-E5DB875E586D}" dt="2021-07-01T06:30:11.606" v="963" actId="1076"/>
          <ac:picMkLst>
            <pc:docMk/>
            <pc:sldMk cId="0" sldId="256"/>
            <ac:picMk id="19" creationId="{00000000-0000-0000-0000-000000000000}"/>
          </ac:picMkLst>
        </pc:picChg>
        <pc:picChg chg="add mod">
          <ac:chgData name="표 은영" userId="d841aa453145fff9" providerId="LiveId" clId="{2FBCBCC5-63AB-4508-B9DF-E5DB875E586D}" dt="2021-07-01T06:31:26.658" v="976" actId="14100"/>
          <ac:picMkLst>
            <pc:docMk/>
            <pc:sldMk cId="0" sldId="256"/>
            <ac:picMk id="20" creationId="{CA3C8F3B-3916-47BC-B36B-DE6246490F20}"/>
          </ac:picMkLst>
        </pc:picChg>
        <pc:picChg chg="mod">
          <ac:chgData name="표 은영" userId="d841aa453145fff9" providerId="LiveId" clId="{2FBCBCC5-63AB-4508-B9DF-E5DB875E586D}" dt="2021-07-01T08:05:29.812" v="1378" actId="1076"/>
          <ac:picMkLst>
            <pc:docMk/>
            <pc:sldMk cId="0" sldId="256"/>
            <ac:picMk id="22" creationId="{00000000-0000-0000-0000-000000000000}"/>
          </ac:picMkLst>
        </pc:picChg>
      </pc:sldChg>
      <pc:sldChg chg="addSp delSp modSp mod">
        <pc:chgData name="표 은영" userId="d841aa453145fff9" providerId="LiveId" clId="{2FBCBCC5-63AB-4508-B9DF-E5DB875E586D}" dt="2021-07-01T08:07:16.602" v="1388" actId="14100"/>
        <pc:sldMkLst>
          <pc:docMk/>
          <pc:sldMk cId="0" sldId="258"/>
        </pc:sldMkLst>
        <pc:spChg chg="add mod">
          <ac:chgData name="표 은영" userId="d841aa453145fff9" providerId="LiveId" clId="{2FBCBCC5-63AB-4508-B9DF-E5DB875E586D}" dt="2021-07-01T08:01:49.645" v="1220" actId="255"/>
          <ac:spMkLst>
            <pc:docMk/>
            <pc:sldMk cId="0" sldId="258"/>
            <ac:spMk id="2" creationId="{BE6F3DC6-2CB6-47CC-8803-172792544F44}"/>
          </ac:spMkLst>
        </pc:spChg>
        <pc:spChg chg="add mod">
          <ac:chgData name="표 은영" userId="d841aa453145fff9" providerId="LiveId" clId="{2FBCBCC5-63AB-4508-B9DF-E5DB875E586D}" dt="2021-07-01T08:02:13.716" v="1226" actId="1076"/>
          <ac:spMkLst>
            <pc:docMk/>
            <pc:sldMk cId="0" sldId="258"/>
            <ac:spMk id="8" creationId="{B8D00697-387B-420F-8987-EFC1F067B38A}"/>
          </ac:spMkLst>
        </pc:spChg>
        <pc:spChg chg="add mod">
          <ac:chgData name="표 은영" userId="d841aa453145fff9" providerId="LiveId" clId="{2FBCBCC5-63AB-4508-B9DF-E5DB875E586D}" dt="2021-07-01T08:07:11.573" v="1387" actId="1076"/>
          <ac:spMkLst>
            <pc:docMk/>
            <pc:sldMk cId="0" sldId="258"/>
            <ac:spMk id="11" creationId="{35B3CC6B-9153-41FE-8DB2-6399014C1441}"/>
          </ac:spMkLst>
        </pc:spChg>
        <pc:spChg chg="del">
          <ac:chgData name="표 은영" userId="d841aa453145fff9" providerId="LiveId" clId="{2FBCBCC5-63AB-4508-B9DF-E5DB875E586D}" dt="2021-07-01T07:56:03.164" v="1011" actId="478"/>
          <ac:spMkLst>
            <pc:docMk/>
            <pc:sldMk cId="0" sldId="258"/>
            <ac:spMk id="20" creationId="{00000000-0000-0000-0000-000000000000}"/>
          </ac:spMkLst>
        </pc:spChg>
        <pc:picChg chg="add mod">
          <ac:chgData name="표 은영" userId="d841aa453145fff9" providerId="LiveId" clId="{2FBCBCC5-63AB-4508-B9DF-E5DB875E586D}" dt="2021-07-01T08:07:16.602" v="1388" actId="14100"/>
          <ac:picMkLst>
            <pc:docMk/>
            <pc:sldMk cId="0" sldId="258"/>
            <ac:picMk id="10" creationId="{2B33CA81-C1AE-45F4-8B1C-13927D0E9924}"/>
          </ac:picMkLst>
        </pc:picChg>
        <pc:picChg chg="del mod">
          <ac:chgData name="표 은영" userId="d841aa453145fff9" providerId="LiveId" clId="{2FBCBCC5-63AB-4508-B9DF-E5DB875E586D}" dt="2021-07-01T07:55:56.500" v="1010" actId="478"/>
          <ac:picMkLst>
            <pc:docMk/>
            <pc:sldMk cId="0" sldId="258"/>
            <ac:picMk id="21" creationId="{00000000-0000-0000-0000-000000000000}"/>
          </ac:picMkLst>
        </pc:picChg>
        <pc:picChg chg="mod">
          <ac:chgData name="표 은영" userId="d841aa453145fff9" providerId="LiveId" clId="{2FBCBCC5-63AB-4508-B9DF-E5DB875E586D}" dt="2021-07-01T08:07:07.957" v="1386" actId="1076"/>
          <ac:picMkLst>
            <pc:docMk/>
            <pc:sldMk cId="0" sldId="258"/>
            <ac:picMk id="22" creationId="{00000000-0000-0000-0000-000000000000}"/>
          </ac:picMkLst>
        </pc:picChg>
        <pc:picChg chg="mod">
          <ac:chgData name="표 은영" userId="d841aa453145fff9" providerId="LiveId" clId="{2FBCBCC5-63AB-4508-B9DF-E5DB875E586D}" dt="2021-07-01T08:02:21.466" v="1227" actId="1076"/>
          <ac:picMkLst>
            <pc:docMk/>
            <pc:sldMk cId="0" sldId="258"/>
            <ac:picMk id="23" creationId="{00000000-0000-0000-0000-000000000000}"/>
          </ac:picMkLst>
        </pc:picChg>
        <pc:picChg chg="mod">
          <ac:chgData name="표 은영" userId="d841aa453145fff9" providerId="LiveId" clId="{2FBCBCC5-63AB-4508-B9DF-E5DB875E586D}" dt="2021-07-01T08:01:00.617" v="1160" actId="1076"/>
          <ac:picMkLst>
            <pc:docMk/>
            <pc:sldMk cId="0" sldId="258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4197-4D10-490B-8A6C-ADB504CC7D11}" type="datetimeFigureOut">
              <a:rPr lang="ko-KR" altLang="en-US" smtClean="0"/>
              <a:pPr/>
              <a:t>2021-07-02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1ADD-9820-4C06-BF20-9DBC705FDB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대각선 방향의 모서리가 잘린 사각형 37"/>
          <p:cNvSpPr/>
          <p:nvPr/>
        </p:nvSpPr>
        <p:spPr>
          <a:xfrm>
            <a:off x="1190" y="3102124"/>
            <a:ext cx="6856809" cy="485425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7FFF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41476" y="5059704"/>
            <a:ext cx="68588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4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400" b="1" dirty="0">
              <a:solidFill>
                <a:srgbClr val="5B06D8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고품격 프리미엄 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레스토랑</a:t>
            </a:r>
            <a:r>
              <a:rPr lang="en-US" altLang="ko-KR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일마레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프리미엄 </a:t>
            </a:r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다이닝</a:t>
            </a:r>
            <a:r>
              <a:rPr lang="en-US" altLang="ko-KR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입점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확정</a:t>
            </a:r>
            <a:endParaRPr lang="en-US" altLang="ko-KR" sz="1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루이스폴센</a:t>
            </a: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허먼밀러</a:t>
            </a: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뱅앤울룹슨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등 명품 </a:t>
            </a:r>
            <a:r>
              <a:rPr lang="ko-KR" altLang="en-US" sz="16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가전〮가구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입점 확정</a:t>
            </a:r>
            <a:endParaRPr lang="en-US" altLang="ko-KR" sz="1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수분양자분들 에게 안정적인 확정 수익률 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(5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임대확정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, 3.5%~4.5%)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선임대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계약완료</a:t>
            </a: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  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공실 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RISK ZERO  (</a:t>
            </a:r>
            <a:r>
              <a:rPr lang="ko-KR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선임대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계약서 확인가능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2" name="그림 21" descr="요셉 대표번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9592" y="7618674"/>
            <a:ext cx="4754352" cy="1415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B6EB9B-DE7C-403D-B75B-4124F7D0F76C}"/>
              </a:ext>
            </a:extLst>
          </p:cNvPr>
          <p:cNvSpPr txBox="1"/>
          <p:nvPr/>
        </p:nvSpPr>
        <p:spPr>
          <a:xfrm>
            <a:off x="52283" y="-39237"/>
            <a:ext cx="67147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Hyper Rich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상위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%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VVIP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를 위한</a:t>
            </a:r>
            <a:endParaRPr lang="en-US" altLang="ko-K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                      </a:t>
            </a:r>
            <a:r>
              <a:rPr lang="en-US" altLang="ko-K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7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월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한정 프로모션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7C53F8-7BDB-426B-86D6-CC07022E2963}"/>
              </a:ext>
            </a:extLst>
          </p:cNvPr>
          <p:cNvSpPr txBox="1"/>
          <p:nvPr/>
        </p:nvSpPr>
        <p:spPr>
          <a:xfrm>
            <a:off x="483203" y="5329195"/>
            <a:ext cx="685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강남 상업시설 최초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선임대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후분양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＂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안정성 제공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E78663D-9884-44C4-A882-F3257E12C2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7624"/>
            <a:ext cx="6858000" cy="4036242"/>
          </a:xfrm>
          <a:prstGeom prst="rect">
            <a:avLst/>
          </a:prstGeom>
          <a:ln>
            <a:noFill/>
          </a:ln>
        </p:spPr>
      </p:pic>
      <p:pic>
        <p:nvPicPr>
          <p:cNvPr id="20" name="그림 19" descr="롯데ci.png">
            <a:extLst>
              <a:ext uri="{FF2B5EF4-FFF2-40B4-BE49-F238E27FC236}">
                <a16:creationId xmlns:a16="http://schemas.microsoft.com/office/drawing/2014/main" xmlns="" id="{CA3C8F3B-3916-47BC-B36B-DE6246490F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7" y="1222647"/>
            <a:ext cx="840679" cy="33617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A6379A3A-E609-4845-A3E0-3C8C3995E1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650" y="8604447"/>
            <a:ext cx="3335934" cy="457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88FFF7-DB5F-4D47-8BCB-7E3958FE4FDA}"/>
              </a:ext>
            </a:extLst>
          </p:cNvPr>
          <p:cNvSpPr txBox="1"/>
          <p:nvPr/>
        </p:nvSpPr>
        <p:spPr>
          <a:xfrm>
            <a:off x="-7118874" y="5223866"/>
            <a:ext cx="67147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Hyper Rich </a:t>
            </a: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상위</a:t>
            </a:r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</a:t>
            </a:r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%</a:t>
            </a:r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VVIP</a:t>
            </a:r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를 위한</a:t>
            </a:r>
            <a:endParaRPr lang="en-US" altLang="ko-KR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                      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7</a:t>
            </a: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월</a:t>
            </a:r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한정 프로모션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E75C8F-617C-48A2-B054-DD69E7025408}"/>
              </a:ext>
            </a:extLst>
          </p:cNvPr>
          <p:cNvSpPr txBox="1"/>
          <p:nvPr/>
        </p:nvSpPr>
        <p:spPr>
          <a:xfrm>
            <a:off x="4293096" y="883437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24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시간 친절한 상담 가능합니다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9568" y="780647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최 요 </a:t>
            </a:r>
            <a:r>
              <a:rPr lang="ko-KR" altLang="en-US" b="1" dirty="0" err="1" smtClean="0"/>
              <a:t>셉</a:t>
            </a:r>
            <a:r>
              <a:rPr lang="ko-KR" altLang="en-US" b="1" dirty="0" smtClean="0"/>
              <a:t> 과장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요셉 대표번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603" y="7489969"/>
            <a:ext cx="4876397" cy="1621402"/>
          </a:xfrm>
          <a:prstGeom prst="rect">
            <a:avLst/>
          </a:prstGeom>
        </p:spPr>
      </p:pic>
      <p:pic>
        <p:nvPicPr>
          <p:cNvPr id="1031" name="Picture 7" descr="https://search.pstatic.net/common/?src=http%3A%2F%2Fblogfiles.naver.net%2FMjAyMDEyMjhfMTQ3%2FMDAxNjA5MTYyOTAzODg0.mg-JD9cjpn7_pDzIBw5nQm4OR0EWA5SQiMv4QwB4U6cg.NkjQCY_JFZZIIAVFLYVivFK1FRynp_X6oLEv1oroeeIg.JPEG.eggsstore%2F2020-12-28_22%253B40%253B13_%25287%2529-vert.jpg&amp;type=sc960_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584"/>
            <a:ext cx="6858000" cy="6768752"/>
          </a:xfrm>
          <a:prstGeom prst="rect">
            <a:avLst/>
          </a:prstGeom>
          <a:noFill/>
        </p:spPr>
      </p:pic>
      <p:pic>
        <p:nvPicPr>
          <p:cNvPr id="1026" name="Picture 2" descr="C:\Users\한지완\Downloads\다운로드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518" y="2638940"/>
            <a:ext cx="3940696" cy="4064119"/>
          </a:xfrm>
          <a:prstGeom prst="rect">
            <a:avLst/>
          </a:prstGeom>
          <a:noFill/>
        </p:spPr>
      </p:pic>
      <p:pic>
        <p:nvPicPr>
          <p:cNvPr id="23" name="그림 22" descr="롯데c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7058" y="81687"/>
            <a:ext cx="1440160" cy="470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6F3DC6-2CB6-47CC-8803-172792544F44}"/>
              </a:ext>
            </a:extLst>
          </p:cNvPr>
          <p:cNvSpPr txBox="1"/>
          <p:nvPr/>
        </p:nvSpPr>
        <p:spPr>
          <a:xfrm>
            <a:off x="1469016" y="2608925"/>
            <a:ext cx="397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최고급 </a:t>
            </a:r>
            <a:r>
              <a:rPr lang="ko-KR" altLang="en-US" sz="12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골프클럽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풀세트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증정 </a:t>
            </a:r>
            <a:r>
              <a:rPr lang="en-US" altLang="ko-KR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예약방문후 </a:t>
            </a:r>
            <a:r>
              <a:rPr lang="ko-KR" altLang="en-US" sz="9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계약시</a:t>
            </a:r>
            <a:r>
              <a:rPr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증정합니다</a:t>
            </a:r>
            <a:r>
              <a:rPr lang="en-US" altLang="ko-KR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B33CA81-C1AE-45F4-8B1C-13927D0E992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650" y="8746735"/>
            <a:ext cx="3251279" cy="31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B3CC6B-9153-41FE-8DB2-6399014C1441}"/>
              </a:ext>
            </a:extLst>
          </p:cNvPr>
          <p:cNvSpPr txBox="1"/>
          <p:nvPr/>
        </p:nvSpPr>
        <p:spPr>
          <a:xfrm>
            <a:off x="4293096" y="8867001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24</a:t>
            </a:r>
            <a:r>
              <a:rPr lang="ko-KR" altLang="en-US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시간 친절한 상담 가능합니다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B6EB9B-DE7C-403D-B75B-4124F7D0F76C}"/>
              </a:ext>
            </a:extLst>
          </p:cNvPr>
          <p:cNvSpPr txBox="1"/>
          <p:nvPr/>
        </p:nvSpPr>
        <p:spPr>
          <a:xfrm>
            <a:off x="52283" y="12974"/>
            <a:ext cx="6714774" cy="174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Hyper Rich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상위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%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VVIP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를 위한</a:t>
            </a:r>
            <a:endParaRPr lang="en-US" altLang="ko-K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                      </a:t>
            </a:r>
            <a:r>
              <a:rPr lang="en-US" altLang="ko-K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7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월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한정 프로모션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5848" y="775292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최 요 </a:t>
            </a:r>
            <a:r>
              <a:rPr lang="ko-KR" altLang="en-US" b="1" dirty="0" err="1" smtClean="0"/>
              <a:t>셉</a:t>
            </a:r>
            <a:r>
              <a:rPr lang="ko-KR" altLang="en-US" b="1" dirty="0" smtClean="0"/>
              <a:t> 과장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128</Words>
  <Application>Microsoft Office PowerPoint</Application>
  <PresentationFormat>화면 슬라이드 쇼(4:3)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박완호</dc:creator>
  <cp:lastModifiedBy>박완호</cp:lastModifiedBy>
  <cp:revision>48</cp:revision>
  <dcterms:created xsi:type="dcterms:W3CDTF">2021-06-30T05:32:23Z</dcterms:created>
  <dcterms:modified xsi:type="dcterms:W3CDTF">2021-07-02T06:07:46Z</dcterms:modified>
</cp:coreProperties>
</file>