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DF1E-3FB3-458E-BE70-3E8C4561F672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A252-6047-47C5-88A6-A7390DCD8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01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DF1E-3FB3-458E-BE70-3E8C4561F672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A252-6047-47C5-88A6-A7390DCD8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49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DF1E-3FB3-458E-BE70-3E8C4561F672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A252-6047-47C5-88A6-A7390DCD8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84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DF1E-3FB3-458E-BE70-3E8C4561F672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A252-6047-47C5-88A6-A7390DCD8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06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DF1E-3FB3-458E-BE70-3E8C4561F672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A252-6047-47C5-88A6-A7390DCD8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65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DF1E-3FB3-458E-BE70-3E8C4561F672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A252-6047-47C5-88A6-A7390DCD8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62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DF1E-3FB3-458E-BE70-3E8C4561F672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A252-6047-47C5-88A6-A7390DCD8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49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DF1E-3FB3-458E-BE70-3E8C4561F672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A252-6047-47C5-88A6-A7390DCD8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84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DF1E-3FB3-458E-BE70-3E8C4561F672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A252-6047-47C5-88A6-A7390DCD8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06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DF1E-3FB3-458E-BE70-3E8C4561F672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A252-6047-47C5-88A6-A7390DCD8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71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DF1E-3FB3-458E-BE70-3E8C4561F672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A252-6047-47C5-88A6-A7390DCD8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01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FDF1E-3FB3-458E-BE70-3E8C4561F672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A252-6047-47C5-88A6-A7390DCD8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7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adglobal.imweb.me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4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 smtClean="0"/>
              <a:t>앞면</a:t>
            </a:r>
            <a:endParaRPr lang="ko-KR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Picture 5" descr="C:\Users\Daniel RYOO\Downloads\Screenshot_20220203-173231_KineM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83" y="0"/>
            <a:ext cx="6381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0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4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 smtClean="0"/>
              <a:t>뒷면</a:t>
            </a:r>
            <a:endParaRPr lang="ko-KR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AutoShape 2" descr="https://mail.naver.com/read/image/?mailSN=191240&amp;attachIndex=2&amp;contentType=image/jpeg&amp;offset=4863&amp;size=725820&amp;mimeSN=1643877210.797544.25260.50944&amp;org=1&amp;u=rikky88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867400" cy="687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2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4"/>
            <a:ext cx="1420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 smtClean="0"/>
              <a:t>뒷면 텍스트</a:t>
            </a:r>
            <a:endParaRPr lang="en-US" altLang="ko-KR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AutoShape 2" descr="https://mail.naver.com/read/image/?mailSN=191240&amp;attachIndex=2&amp;contentType=image/jpeg&amp;offset=4863&amp;size=725820&amp;mimeSN=1643877210.797544.25260.50944&amp;org=1&amp;u=rikky88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533400"/>
            <a:ext cx="6019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Lesser </a:t>
            </a:r>
            <a:r>
              <a:rPr lang="en-US" altLang="ko-KR" sz="2000" dirty="0" smtClean="0"/>
              <a:t>calories</a:t>
            </a:r>
          </a:p>
          <a:p>
            <a:pPr algn="ctr"/>
            <a:r>
              <a:rPr lang="en-US" altLang="ko-KR" sz="2000" dirty="0" smtClean="0"/>
              <a:t>and </a:t>
            </a:r>
            <a:r>
              <a:rPr lang="en-US" altLang="ko-KR" sz="2000" dirty="0"/>
              <a:t>a lot more </a:t>
            </a:r>
            <a:r>
              <a:rPr lang="en-US" altLang="ko-KR" sz="2000" dirty="0" smtClean="0"/>
              <a:t>protein.</a:t>
            </a:r>
          </a:p>
          <a:p>
            <a:pPr algn="ctr"/>
            <a:r>
              <a:rPr lang="en-US" altLang="ko-KR" sz="2000" dirty="0" smtClean="0"/>
              <a:t>We </a:t>
            </a:r>
            <a:r>
              <a:rPr lang="en-US" altLang="ko-KR" sz="2000" dirty="0"/>
              <a:t>carefully </a:t>
            </a:r>
            <a:r>
              <a:rPr lang="en-US" altLang="ko-KR" sz="2000" dirty="0" smtClean="0"/>
              <a:t>selected</a:t>
            </a:r>
          </a:p>
          <a:p>
            <a:pPr algn="ctr"/>
            <a:r>
              <a:rPr lang="en-US" altLang="ko-KR" sz="2000" dirty="0" smtClean="0"/>
              <a:t>high </a:t>
            </a:r>
            <a:r>
              <a:rPr lang="en-US" altLang="ko-KR" sz="2000" dirty="0"/>
              <a:t>quality </a:t>
            </a:r>
            <a:r>
              <a:rPr lang="en-US" altLang="ko-KR" sz="2000" dirty="0" smtClean="0"/>
              <a:t>ingredients</a:t>
            </a:r>
          </a:p>
          <a:p>
            <a:pPr algn="ctr"/>
            <a:r>
              <a:rPr lang="en-US" altLang="ko-KR" sz="2000" dirty="0" smtClean="0"/>
              <a:t>and </a:t>
            </a:r>
            <a:r>
              <a:rPr lang="en-US" altLang="ko-KR" sz="2000" dirty="0"/>
              <a:t>crafted </a:t>
            </a:r>
            <a:r>
              <a:rPr lang="en-US" altLang="ko-KR" sz="2000" dirty="0" smtClean="0"/>
              <a:t>healthy</a:t>
            </a:r>
          </a:p>
          <a:p>
            <a:pPr algn="ctr"/>
            <a:r>
              <a:rPr lang="en-US" altLang="ko-KR" sz="2000" dirty="0" smtClean="0"/>
              <a:t>&amp; </a:t>
            </a:r>
            <a:r>
              <a:rPr lang="en-US" altLang="ko-KR" sz="2000" dirty="0"/>
              <a:t>nutritious scones.</a:t>
            </a:r>
          </a:p>
          <a:p>
            <a:pPr algn="ctr"/>
            <a:r>
              <a:rPr lang="en-US" altLang="ko-KR" sz="2000" dirty="0"/>
              <a:t>​</a:t>
            </a:r>
          </a:p>
          <a:p>
            <a:pPr algn="ctr"/>
            <a:r>
              <a:rPr lang="en-US" altLang="ko-KR" sz="2000" dirty="0"/>
              <a:t>Hope you enjoy!</a:t>
            </a:r>
          </a:p>
          <a:p>
            <a:pPr algn="ctr"/>
            <a:r>
              <a:rPr lang="en-US" altLang="ko-KR" sz="2000" dirty="0"/>
              <a:t>​</a:t>
            </a:r>
          </a:p>
          <a:p>
            <a:pPr algn="ctr"/>
            <a:r>
              <a:rPr lang="en-US" altLang="ko-KR" sz="2000" dirty="0"/>
              <a:t>Be happy with </a:t>
            </a:r>
            <a:r>
              <a:rPr lang="en-US" altLang="ko-KR" sz="2000" dirty="0" err="1"/>
              <a:t>pread</a:t>
            </a:r>
            <a:r>
              <a:rPr lang="en-US" altLang="ko-KR" sz="2000" dirty="0"/>
              <a:t>,</a:t>
            </a:r>
          </a:p>
          <a:p>
            <a:pPr algn="ctr"/>
            <a:r>
              <a:rPr lang="en-US" altLang="ko-KR" sz="2000" dirty="0" err="1"/>
              <a:t>Pread</a:t>
            </a:r>
            <a:endParaRPr lang="en-US" altLang="ko-KR" sz="2000" dirty="0"/>
          </a:p>
          <a:p>
            <a:pPr algn="ctr"/>
            <a:r>
              <a:rPr lang="en-US" altLang="ko-KR" sz="2000" dirty="0"/>
              <a:t>​</a:t>
            </a:r>
          </a:p>
          <a:p>
            <a:pPr algn="ctr"/>
            <a:r>
              <a:rPr lang="en-US" altLang="ko-KR" sz="2000" dirty="0" smtClean="0"/>
              <a:t>Contact </a:t>
            </a:r>
            <a:r>
              <a:rPr lang="en-US" altLang="ko-KR" sz="2000" dirty="0" smtClean="0">
                <a:sym typeface="Wingdings" pitchFamily="2" charset="2"/>
              </a:rPr>
              <a:t> </a:t>
            </a:r>
            <a:r>
              <a:rPr lang="en-US" altLang="ko-KR" sz="2000" dirty="0" smtClean="0"/>
              <a:t> </a:t>
            </a:r>
            <a:r>
              <a:rPr lang="en-US" altLang="ko-KR" sz="2000" dirty="0" smtClean="0">
                <a:hlinkClick r:id="rId2"/>
              </a:rPr>
              <a:t>https</a:t>
            </a:r>
            <a:r>
              <a:rPr lang="en-US" altLang="ko-KR" sz="2000" dirty="0">
                <a:hlinkClick r:id="rId2"/>
              </a:rPr>
              <a:t>://preadglobal.imweb.me/</a:t>
            </a:r>
            <a:endParaRPr lang="en-US" altLang="ko-KR" sz="2000" dirty="0"/>
          </a:p>
          <a:p>
            <a:pPr algn="ctr"/>
            <a:r>
              <a:rPr lang="en-US" altLang="ko-KR" sz="1400" dirty="0"/>
              <a:t>​</a:t>
            </a:r>
          </a:p>
          <a:p>
            <a:pPr algn="ctr"/>
            <a:r>
              <a:rPr lang="en-US" altLang="ko-KR" sz="1400" dirty="0"/>
              <a:t>Please note :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err="1" smtClean="0"/>
              <a:t>Pread's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bakery uses wheat, gluten, dairy, egg, soybean, stevia</a:t>
            </a:r>
          </a:p>
          <a:p>
            <a:pPr algn="ctr"/>
            <a:r>
              <a:rPr lang="en-US" altLang="ko-KR" sz="1400" dirty="0"/>
              <a:t>A </a:t>
            </a:r>
            <a:r>
              <a:rPr lang="en-US" altLang="ko-KR" sz="1400" dirty="0" err="1"/>
              <a:t>mugwork</a:t>
            </a:r>
            <a:r>
              <a:rPr lang="en-US" altLang="ko-KR" sz="1400" dirty="0"/>
              <a:t> flavor contains </a:t>
            </a:r>
            <a:r>
              <a:rPr lang="en-US" altLang="ko-KR" sz="1400" dirty="0" err="1"/>
              <a:t>mugwort</a:t>
            </a:r>
            <a:r>
              <a:rPr lang="en-US" altLang="ko-KR" sz="1400" dirty="0"/>
              <a:t>.</a:t>
            </a:r>
          </a:p>
          <a:p>
            <a:pPr algn="ctr"/>
            <a:r>
              <a:rPr lang="en-US" altLang="ko-KR" sz="1400" dirty="0"/>
              <a:t>​</a:t>
            </a:r>
          </a:p>
          <a:p>
            <a:pPr algn="ctr"/>
            <a:r>
              <a:rPr lang="en-US" altLang="ko-KR" sz="1400" dirty="0"/>
              <a:t>Products </a:t>
            </a:r>
            <a:r>
              <a:rPr lang="en-US" altLang="ko-KR" sz="1400" dirty="0" err="1" smtClean="0"/>
              <a:t>peoduced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in </a:t>
            </a:r>
            <a:r>
              <a:rPr lang="en-US" altLang="ko-KR" sz="1400" dirty="0"/>
              <a:t>same facility that uses wheat flour, milk, eggs, </a:t>
            </a:r>
            <a:r>
              <a:rPr lang="en-US" altLang="ko-KR" sz="1400" dirty="0" smtClean="0"/>
              <a:t>soybeans,</a:t>
            </a:r>
            <a:br>
              <a:rPr lang="en-US" altLang="ko-KR" sz="1400" dirty="0" smtClean="0"/>
            </a:br>
            <a:r>
              <a:rPr lang="en-US" altLang="ko-KR" sz="1400" dirty="0" smtClean="0"/>
              <a:t>buckwheat</a:t>
            </a:r>
            <a:r>
              <a:rPr lang="en-US" altLang="ko-KR" sz="1400" dirty="0"/>
              <a:t>, peanuts, tomatoes, squid, </a:t>
            </a:r>
            <a:r>
              <a:rPr lang="en-US" altLang="ko-KR" sz="1400" dirty="0" smtClean="0"/>
              <a:t>walnuts,</a:t>
            </a:r>
            <a:br>
              <a:rPr lang="en-US" altLang="ko-KR" sz="1400" dirty="0" smtClean="0"/>
            </a:br>
            <a:r>
              <a:rPr lang="en-US" altLang="ko-KR" sz="1400" dirty="0" smtClean="0"/>
              <a:t>sulfurous </a:t>
            </a:r>
            <a:r>
              <a:rPr lang="en-US" altLang="ko-KR" sz="1400" dirty="0"/>
              <a:t>acids, pork, beef, oyster</a:t>
            </a:r>
          </a:p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51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48</Words>
  <Application>Microsoft Office PowerPoint</Application>
  <PresentationFormat>화면 슬라이드 쇼(4:3)</PresentationFormat>
  <Paragraphs>21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Daniel RYOO</dc:creator>
  <cp:lastModifiedBy>Daniel RYOO</cp:lastModifiedBy>
  <cp:revision>2</cp:revision>
  <dcterms:created xsi:type="dcterms:W3CDTF">2022-02-03T07:17:01Z</dcterms:created>
  <dcterms:modified xsi:type="dcterms:W3CDTF">2022-02-03T08:38:51Z</dcterms:modified>
</cp:coreProperties>
</file>