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napVertSplitter="1">
    <p:restoredLeft sz="12579"/>
    <p:restoredTop sz="90000"/>
  </p:normalViewPr>
  <p:slideViewPr>
    <p:cSldViewPr snapToObjects="1" showGuides="1">
      <p:cViewPr varScale="1">
        <p:scale>
          <a:sx n="100" d="100"/>
          <a:sy n="100" d="100"/>
        </p:scale>
        <p:origin x="0" y="0"/>
      </p:cViewPr>
      <p:guideLst>
        <p:guide orient="horz" pos="2156"/>
        <p:guide pos="46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presProps" Target="presProps.xml"  /><Relationship Id="rId7" Type="http://schemas.openxmlformats.org/officeDocument/2006/relationships/viewProps" Target="viewProps.xml"  /><Relationship Id="rId8" Type="http://schemas.openxmlformats.org/officeDocument/2006/relationships/theme" Target="theme/theme1.xml"  /><Relationship Id="rId9" Type="http://schemas.openxmlformats.org/officeDocument/2006/relationships/tableStyles" Target="tableStyles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130E-E3B8-4EBE-931F-81B26B8448A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C6A38-4290-41DD-B95C-4155372FD4A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8888-F454-4AD2-BA62-3AF29D9807C0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 hasCustomPrompt="1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 smtClean="0"/>
              <a:t>첫째 목차</a:t>
            </a:r>
            <a:endParaRPr lang="ko-KR" altLang="en-US"/>
          </a:p>
          <a:p>
            <a:pPr lvl="0"/>
            <a:r>
              <a:rPr lang="ko-KR" altLang="en-US" smtClean="0"/>
              <a:t>둘째 목차</a:t>
            </a:r>
            <a:endParaRPr lang="ko-KR" altLang="en-US"/>
          </a:p>
          <a:p>
            <a:pPr lvl="0"/>
            <a:r>
              <a:rPr lang="ko-KR" altLang="en-US" smtClean="0"/>
              <a:t>셋째 목차</a:t>
            </a:r>
            <a:endParaRPr lang="ko-KR" altLang="en-US"/>
          </a:p>
          <a:p>
            <a:pPr lvl="0"/>
            <a:r>
              <a:rPr lang="ko-KR" altLang="en-US" smtClean="0"/>
              <a:t>넷째 목차</a:t>
            </a:r>
            <a:endParaRPr lang="ko-KR" altLang="en-US"/>
          </a:p>
          <a:p>
            <a:pPr lvl="0"/>
            <a:r>
              <a:rPr lang="ko-KR" altLang="en-US" smtClean="0"/>
              <a:t>다섯째 목차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FEC12-A4C9-4837-AF94-AD867782C04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84A3-4F29-4053-ACFD-1BAF2D3F140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3836A-82A3-4C8B-9D31-CD724F3673ED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BAF6-36D0-4DD8-B695-D4C1B37E35D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28D28-603B-4EFC-80F8-17E5E9107035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A1F4E-0809-4239-8034-C38E431DAF92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A496-7307-4E8B-88DE-CB97B48BAB6F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ko-KR" altLang="en-US" smtClean="0"/>
              <a:t>표를 추가하려면 아이콘을 클릭하십시오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1E90-850C-410B-8B89-8394F580CFD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ko-KR" altLang="en-US" smtClean="0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D86A-5F52-4165-8473-F1B83627758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원하는 명함 디자인 예시</a:t>
            </a:r>
            <a:endParaRPr lang="ko-KR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52706" y="1584198"/>
            <a:ext cx="3707177" cy="4941189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6744081" y="1844802"/>
            <a:ext cx="4464558" cy="403250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endParaRPr lang="ko-KR" altLang="en-US"/>
          </a:p>
        </p:txBody>
      </p:sp>
      <p:sp>
        <p:nvSpPr>
          <p:cNvPr id="6" name=""/>
          <p:cNvSpPr txBox="1"/>
          <p:nvPr/>
        </p:nvSpPr>
        <p:spPr>
          <a:xfrm>
            <a:off x="6095218" y="1584198"/>
            <a:ext cx="4273697" cy="2557272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lang="en-US" altLang="ko-KR"/>
              <a:t>-</a:t>
            </a:r>
            <a:r>
              <a:rPr lang="ko-KR" altLang="en-US"/>
              <a:t> 디자인 카피 요청아님</a:t>
            </a:r>
            <a:r>
              <a:rPr lang="en-US" altLang="ko-KR"/>
              <a:t>/</a:t>
            </a:r>
            <a:r>
              <a:rPr lang="ko-KR" altLang="en-US"/>
              <a:t> 참고만 해주세요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en-US" altLang="ko-KR"/>
              <a:t>-</a:t>
            </a:r>
            <a:r>
              <a:rPr lang="ko-KR" altLang="en-US"/>
              <a:t> 앞면</a:t>
            </a:r>
            <a:r>
              <a:rPr lang="en-US" altLang="ko-KR"/>
              <a:t>:</a:t>
            </a:r>
            <a:r>
              <a:rPr lang="ko-KR" altLang="en-US"/>
              <a:t> 한글</a:t>
            </a:r>
            <a:r>
              <a:rPr lang="en-US" altLang="ko-KR"/>
              <a:t>/</a:t>
            </a:r>
            <a:r>
              <a:rPr lang="ko-KR" altLang="en-US"/>
              <a:t> 뒷면</a:t>
            </a:r>
            <a:r>
              <a:rPr lang="en-US" altLang="ko-KR"/>
              <a:t>:</a:t>
            </a:r>
            <a:r>
              <a:rPr lang="ko-KR" altLang="en-US"/>
              <a:t> 영문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en-US" altLang="ko-KR"/>
              <a:t>-</a:t>
            </a:r>
            <a:r>
              <a:rPr lang="ko-KR" altLang="en-US"/>
              <a:t> 흑백 </a:t>
            </a:r>
            <a:r>
              <a:rPr lang="en-US" altLang="ko-KR"/>
              <a:t>x </a:t>
            </a:r>
            <a:r>
              <a:rPr lang="ko-KR" altLang="en-US"/>
              <a:t>둘다 컬러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en-US" altLang="ko-KR"/>
              <a:t>-</a:t>
            </a:r>
            <a:r>
              <a:rPr lang="ko-KR" altLang="en-US"/>
              <a:t> </a:t>
            </a:r>
            <a:r>
              <a:rPr lang="en-US" altLang="ko-KR"/>
              <a:t>ai</a:t>
            </a:r>
            <a:r>
              <a:rPr lang="ko-KR" altLang="en-US"/>
              <a:t>파일</a:t>
            </a:r>
            <a:r>
              <a:rPr lang="en-US" altLang="ko-KR"/>
              <a:t>,</a:t>
            </a:r>
            <a:r>
              <a:rPr lang="ko-KR" altLang="en-US"/>
              <a:t> 글자수정 가능 파일</a:t>
            </a:r>
            <a:endParaRPr lang="ko-KR" altLang="en-US"/>
          </a:p>
          <a:p>
            <a:pPr>
              <a:defRPr/>
            </a:pPr>
            <a:r>
              <a:rPr lang="ko-KR" altLang="en-US"/>
              <a:t> 이메일로 송부  부탁드립니다</a:t>
            </a:r>
            <a:r>
              <a:rPr lang="en-US" altLang="ko-KR"/>
              <a:t>.</a:t>
            </a:r>
            <a:endParaRPr lang="en-US" altLang="ko-KR"/>
          </a:p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629413" y="404622"/>
            <a:ext cx="11011280" cy="936117"/>
          </a:xfrm>
        </p:spPr>
        <p:txBody>
          <a:bodyPr/>
          <a:lstStyle/>
          <a:p>
            <a:pPr>
              <a:defRPr/>
            </a:pPr>
            <a:r>
              <a:rPr lang="ko-KR" altLang="en-US"/>
              <a:t>기존 명함 디자인 </a:t>
            </a:r>
            <a:r>
              <a:rPr lang="en-US" altLang="ko-KR"/>
              <a:t>-</a:t>
            </a:r>
            <a:r>
              <a:rPr lang="ko-KR" altLang="en-US"/>
              <a:t> 한글</a:t>
            </a:r>
            <a:endParaRPr lang="ko-KR" altLang="en-US"/>
          </a:p>
        </p:txBody>
      </p:sp>
      <p:pic>
        <p:nvPicPr>
          <p:cNvPr id="16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3924" y="1279524"/>
            <a:ext cx="6672072" cy="4293507"/>
          </a:xfrm>
          <a:prstGeom prst="rect">
            <a:avLst/>
          </a:prstGeom>
        </p:spPr>
      </p:pic>
      <p:sp>
        <p:nvSpPr>
          <p:cNvPr id="17" name=""/>
          <p:cNvSpPr txBox="1"/>
          <p:nvPr/>
        </p:nvSpPr>
        <p:spPr>
          <a:xfrm>
            <a:off x="6825996" y="1737277"/>
            <a:ext cx="4598670" cy="338526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 altLang="en-US"/>
              <a:t>파일명 </a:t>
            </a:r>
            <a:r>
              <a:rPr lang="en-US" altLang="ko-KR"/>
              <a:t>-</a:t>
            </a:r>
            <a:r>
              <a:rPr lang="ko-KR" altLang="en-US"/>
              <a:t> 기존명함디자인</a:t>
            </a:r>
            <a:r>
              <a:rPr lang="en-US" altLang="ko-KR"/>
              <a:t>.ai</a:t>
            </a: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r>
              <a:rPr lang="ko-KR" altLang="en-US"/>
              <a:t>명함 내용</a:t>
            </a: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r>
              <a:rPr lang="ko-KR" altLang="en-US"/>
              <a:t>이름</a:t>
            </a:r>
            <a:r>
              <a:rPr lang="en-US" altLang="ko-KR"/>
              <a:t>:</a:t>
            </a:r>
            <a:r>
              <a:rPr lang="ko-KR" altLang="en-US"/>
              <a:t> 심보균</a:t>
            </a:r>
            <a:endParaRPr lang="ko-KR" altLang="en-US"/>
          </a:p>
          <a:p>
            <a:pPr>
              <a:defRPr/>
            </a:pPr>
            <a:r>
              <a:rPr lang="ko-KR" altLang="en-US"/>
              <a:t>직급 </a:t>
            </a:r>
            <a:r>
              <a:rPr lang="en-US" altLang="ko-KR"/>
              <a:t>:</a:t>
            </a:r>
            <a:r>
              <a:rPr lang="ko-KR" altLang="en-US"/>
              <a:t> 원장</a:t>
            </a:r>
            <a:endParaRPr lang="ko-KR" altLang="en-US"/>
          </a:p>
          <a:p>
            <a:pPr>
              <a:defRPr/>
            </a:pPr>
            <a:r>
              <a:rPr lang="ko-KR" altLang="en-US"/>
              <a:t>주소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en-US"/>
              <a:t>서울시 종로구 사직로 113 사학회관 801호  (03041)</a:t>
            </a:r>
            <a:endParaRPr lang="en-US" altLang="en-US"/>
          </a:p>
          <a:p>
            <a:pPr>
              <a:defRPr/>
            </a:pPr>
            <a:r>
              <a:rPr lang="en-US" altLang="en-US"/>
              <a:t>Tel 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en-US"/>
              <a:t>02-525-5875  </a:t>
            </a:r>
            <a:endParaRPr lang="en-US" altLang="en-US"/>
          </a:p>
          <a:p>
            <a:pPr>
              <a:defRPr/>
            </a:pPr>
            <a:r>
              <a:rPr lang="en-US" altLang="en-US"/>
              <a:t>Mobile 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en-US"/>
              <a:t>010-3251-7667</a:t>
            </a:r>
            <a:endParaRPr lang="en-US" altLang="en-US"/>
          </a:p>
          <a:p>
            <a:pPr>
              <a:defRPr/>
            </a:pPr>
            <a:r>
              <a:rPr lang="en-US" altLang="en-US"/>
              <a:t>E-mail</a:t>
            </a:r>
            <a:r>
              <a:rPr lang="ko-KR" altLang="en-US"/>
              <a:t> 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en-US"/>
              <a:t> bokyun0102@gmail.com </a:t>
            </a:r>
            <a:endParaRPr lang="en-US" altLang="en-US"/>
          </a:p>
          <a:p>
            <a:pPr>
              <a:defRPr/>
            </a:pPr>
            <a:r>
              <a:rPr lang="en-US" altLang="ko-KR"/>
              <a:t> </a:t>
            </a:r>
            <a:endParaRPr lang="en-US" altLang="ko-KR"/>
          </a:p>
        </p:txBody>
      </p:sp>
      <p:sp>
        <p:nvSpPr>
          <p:cNvPr id="18" name=""/>
          <p:cNvSpPr txBox="1"/>
          <p:nvPr/>
        </p:nvSpPr>
        <p:spPr>
          <a:xfrm>
            <a:off x="626726" y="5122545"/>
            <a:ext cx="11565274" cy="200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/>
              <a:t>*</a:t>
            </a:r>
            <a:r>
              <a:rPr lang="ko-KR" altLang="en-US"/>
              <a:t> 겉에 빨강색</a:t>
            </a:r>
            <a:r>
              <a:rPr lang="en-US" altLang="ko-KR"/>
              <a:t>,</a:t>
            </a:r>
            <a:r>
              <a:rPr lang="ko-KR" altLang="en-US"/>
              <a:t> 검정색 네모는 재단선입니다 </a:t>
            </a:r>
            <a:r>
              <a:rPr lang="en-US" altLang="ko-KR"/>
              <a:t>(</a:t>
            </a:r>
            <a:r>
              <a:rPr lang="ko-KR" altLang="en-US"/>
              <a:t>디자인 아님</a:t>
            </a:r>
            <a:r>
              <a:rPr lang="en-US" altLang="ko-KR"/>
              <a:t>)</a:t>
            </a: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r>
              <a:rPr lang="ko-KR" altLang="en-US"/>
              <a:t>수정사항 </a:t>
            </a:r>
            <a:r>
              <a:rPr lang="en-US" altLang="ko-KR"/>
              <a:t>: </a:t>
            </a:r>
            <a:r>
              <a:rPr lang="ko-KR" altLang="en-US"/>
              <a:t>이름</a:t>
            </a:r>
            <a:r>
              <a:rPr lang="en-US" altLang="ko-KR"/>
              <a:t>(</a:t>
            </a:r>
            <a:r>
              <a:rPr lang="ko-KR" altLang="en-US"/>
              <a:t>심보균</a:t>
            </a:r>
            <a:r>
              <a:rPr lang="en-US" altLang="ko-KR"/>
              <a:t>)</a:t>
            </a:r>
            <a:r>
              <a:rPr lang="ko-KR" altLang="en-US"/>
              <a:t> 크기 더 크게</a:t>
            </a:r>
            <a:r>
              <a:rPr lang="en-US" altLang="ko-KR"/>
              <a:t>,</a:t>
            </a:r>
            <a:r>
              <a:rPr lang="ko-KR" altLang="en-US"/>
              <a:t> 직급</a:t>
            </a:r>
            <a:r>
              <a:rPr lang="en-US" altLang="ko-KR"/>
              <a:t>(</a:t>
            </a:r>
            <a:r>
              <a:rPr lang="ko-KR" altLang="en-US"/>
              <a:t>원장</a:t>
            </a:r>
            <a:r>
              <a:rPr lang="en-US" altLang="ko-KR"/>
              <a:t>)</a:t>
            </a:r>
            <a:r>
              <a:rPr lang="ko-KR" altLang="en-US"/>
              <a:t>은 이름 밑에 위치하도록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	  로고 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ko-KR"/>
              <a:t>K-ESG</a:t>
            </a:r>
            <a:r>
              <a:rPr lang="ko-KR" altLang="en-US"/>
              <a:t> 평가원</a:t>
            </a:r>
            <a:r>
              <a:rPr lang="en-US" altLang="ko-KR"/>
              <a:t>_</a:t>
            </a:r>
            <a:r>
              <a:rPr lang="ko-KR" altLang="en-US"/>
              <a:t>한글로고</a:t>
            </a:r>
            <a:r>
              <a:rPr lang="en-US" altLang="ko-KR"/>
              <a:t>.</a:t>
            </a:r>
            <a:r>
              <a:rPr lang="ko-KR" altLang="en-US"/>
              <a:t> </a:t>
            </a:r>
            <a:r>
              <a:rPr lang="en-US" altLang="ko-KR"/>
              <a:t>ai</a:t>
            </a:r>
            <a:r>
              <a:rPr lang="ko-KR" altLang="en-US"/>
              <a:t> 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19862" y="1268730"/>
            <a:ext cx="6396228" cy="4116001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629413" y="404622"/>
            <a:ext cx="11011280" cy="936117"/>
          </a:xfrm>
        </p:spPr>
        <p:txBody>
          <a:bodyPr/>
          <a:lstStyle/>
          <a:p>
            <a:pPr>
              <a:defRPr/>
            </a:pPr>
            <a:r>
              <a:rPr lang="ko-KR" altLang="en-US"/>
              <a:t>기존 명함 디자인 </a:t>
            </a:r>
            <a:r>
              <a:rPr lang="en-US" altLang="ko-KR"/>
              <a:t>-</a:t>
            </a:r>
            <a:r>
              <a:rPr lang="ko-KR" altLang="en-US"/>
              <a:t> 영문</a:t>
            </a:r>
            <a:endParaRPr lang="ko-KR" altLang="en-US"/>
          </a:p>
        </p:txBody>
      </p:sp>
      <p:sp>
        <p:nvSpPr>
          <p:cNvPr id="17" name=""/>
          <p:cNvSpPr txBox="1"/>
          <p:nvPr/>
        </p:nvSpPr>
        <p:spPr>
          <a:xfrm>
            <a:off x="6825996" y="1737276"/>
            <a:ext cx="4598670" cy="338526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 altLang="en-US"/>
              <a:t>파일명 </a:t>
            </a:r>
            <a:r>
              <a:rPr lang="en-US" altLang="ko-KR"/>
              <a:t>-</a:t>
            </a:r>
            <a:r>
              <a:rPr lang="ko-KR" altLang="en-US"/>
              <a:t> 기존명함디자인</a:t>
            </a:r>
            <a:r>
              <a:rPr lang="en-US" altLang="ko-KR"/>
              <a:t>.ai</a:t>
            </a: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r>
              <a:rPr lang="ko-KR" altLang="en-US"/>
              <a:t>명함 내용</a:t>
            </a: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r>
              <a:rPr lang="ko-KR" altLang="en-US"/>
              <a:t>이름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en-US"/>
              <a:t>Bokyun Shim</a:t>
            </a:r>
            <a:endParaRPr lang="en-US" altLang="en-US"/>
          </a:p>
          <a:p>
            <a:pPr>
              <a:defRPr/>
            </a:pPr>
            <a:r>
              <a:rPr lang="ko-KR" altLang="en-US"/>
              <a:t>직급 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en-US"/>
              <a:t>Director</a:t>
            </a:r>
            <a:endParaRPr lang="en-US" altLang="en-US"/>
          </a:p>
          <a:p>
            <a:pPr>
              <a:defRPr/>
            </a:pPr>
            <a:r>
              <a:rPr lang="ko-KR" altLang="en-US"/>
              <a:t>주소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en-US"/>
              <a:t>Room 801, Sahakhoegwan,113, Sajik-ro, Jongno-gu, Seoul (03041)</a:t>
            </a:r>
            <a:endParaRPr lang="en-US" altLang="en-US"/>
          </a:p>
          <a:p>
            <a:pPr>
              <a:defRPr/>
            </a:pPr>
            <a:r>
              <a:rPr lang="en-US" altLang="en-US"/>
              <a:t>Tel </a:t>
            </a:r>
            <a:r>
              <a:rPr lang="en-US" altLang="ko-KR"/>
              <a:t>: </a:t>
            </a:r>
            <a:r>
              <a:rPr lang="en-US" altLang="en-US"/>
              <a:t>02-525-5875  </a:t>
            </a:r>
            <a:endParaRPr lang="en-US" altLang="en-US"/>
          </a:p>
          <a:p>
            <a:pPr>
              <a:defRPr/>
            </a:pPr>
            <a:r>
              <a:rPr lang="en-US" altLang="en-US"/>
              <a:t>Mobile </a:t>
            </a:r>
            <a:r>
              <a:rPr lang="en-US" altLang="ko-KR"/>
              <a:t>: </a:t>
            </a:r>
            <a:r>
              <a:rPr lang="en-US" altLang="en-US"/>
              <a:t>010-3251-7667</a:t>
            </a:r>
            <a:endParaRPr lang="en-US" altLang="en-US"/>
          </a:p>
          <a:p>
            <a:pPr>
              <a:defRPr/>
            </a:pPr>
            <a:r>
              <a:rPr lang="en-US" altLang="en-US"/>
              <a:t>E-mail </a:t>
            </a:r>
            <a:r>
              <a:rPr lang="en-US" altLang="ko-KR"/>
              <a:t>: </a:t>
            </a:r>
            <a:r>
              <a:rPr lang="en-US" altLang="en-US"/>
              <a:t>bokyun0102@gmail.com </a:t>
            </a:r>
            <a:endParaRPr lang="en-US" altLang="en-US"/>
          </a:p>
          <a:p>
            <a:pPr>
              <a:defRPr/>
            </a:pPr>
            <a:r>
              <a:rPr lang="en-US" altLang="ko-KR"/>
              <a:t> </a:t>
            </a:r>
            <a:endParaRPr lang="en-US" altLang="ko-KR"/>
          </a:p>
        </p:txBody>
      </p:sp>
      <p:sp>
        <p:nvSpPr>
          <p:cNvPr id="18" name=""/>
          <p:cNvSpPr txBox="1"/>
          <p:nvPr/>
        </p:nvSpPr>
        <p:spPr>
          <a:xfrm>
            <a:off x="626726" y="5122545"/>
            <a:ext cx="11565274" cy="1457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/>
              <a:t>수정사항 </a:t>
            </a:r>
            <a:r>
              <a:rPr lang="en-US" altLang="ko-KR"/>
              <a:t>: </a:t>
            </a:r>
            <a:r>
              <a:rPr lang="ko-KR" altLang="en-US"/>
              <a:t>이름</a:t>
            </a:r>
            <a:r>
              <a:rPr lang="en-US" altLang="ko-KR"/>
              <a:t>(</a:t>
            </a:r>
            <a:r>
              <a:rPr lang="ko-KR" altLang="en-US"/>
              <a:t>심보균</a:t>
            </a:r>
            <a:r>
              <a:rPr lang="en-US" altLang="ko-KR"/>
              <a:t>)</a:t>
            </a:r>
            <a:r>
              <a:rPr lang="ko-KR" altLang="en-US"/>
              <a:t> 크기 더 크게</a:t>
            </a:r>
            <a:r>
              <a:rPr lang="en-US" altLang="ko-KR"/>
              <a:t>,</a:t>
            </a:r>
            <a:r>
              <a:rPr lang="ko-KR" altLang="en-US"/>
              <a:t> 직급</a:t>
            </a:r>
            <a:r>
              <a:rPr lang="en-US" altLang="ko-KR"/>
              <a:t>(</a:t>
            </a:r>
            <a:r>
              <a:rPr lang="ko-KR" altLang="en-US"/>
              <a:t>원장</a:t>
            </a:r>
            <a:r>
              <a:rPr lang="en-US" altLang="ko-KR"/>
              <a:t>)</a:t>
            </a:r>
            <a:r>
              <a:rPr lang="ko-KR" altLang="en-US"/>
              <a:t>은 이름 밑에 위치하도록 </a:t>
            </a:r>
            <a:r>
              <a:rPr lang="en-US" altLang="ko-KR"/>
              <a:t>(</a:t>
            </a:r>
            <a:r>
              <a:rPr lang="ko-KR" altLang="en-US"/>
              <a:t>한글명함과 동일하게</a:t>
            </a:r>
            <a:r>
              <a:rPr lang="en-US" altLang="ko-KR"/>
              <a:t>)</a:t>
            </a:r>
            <a:endParaRPr lang="en-US" altLang="ko-KR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	  로고 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ko-KR"/>
              <a:t>K-ESG</a:t>
            </a:r>
            <a:r>
              <a:rPr lang="ko-KR" altLang="en-US"/>
              <a:t> 평가원</a:t>
            </a:r>
            <a:r>
              <a:rPr lang="en-US" altLang="ko-KR"/>
              <a:t>_</a:t>
            </a:r>
            <a:r>
              <a:rPr lang="ko-KR" altLang="en-US"/>
              <a:t>영문로고</a:t>
            </a:r>
            <a:r>
              <a:rPr lang="en-US" altLang="ko-KR"/>
              <a:t>.</a:t>
            </a:r>
            <a:r>
              <a:rPr lang="ko-KR" altLang="en-US"/>
              <a:t> </a:t>
            </a:r>
            <a:r>
              <a:rPr lang="en-US" altLang="ko-KR"/>
              <a:t>ai</a:t>
            </a:r>
            <a:r>
              <a:rPr lang="ko-KR" altLang="en-US"/>
              <a:t> 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629413" y="404622"/>
            <a:ext cx="10291190" cy="936117"/>
          </a:xfrm>
        </p:spPr>
        <p:txBody>
          <a:bodyPr/>
          <a:lstStyle/>
          <a:p>
            <a:pPr>
              <a:defRPr/>
            </a:pPr>
            <a:r>
              <a:rPr lang="ko-KR" altLang="en-US"/>
              <a:t>명함 서식 및 연락처</a:t>
            </a:r>
            <a:endParaRPr lang="ko-KR" altLang="en-US"/>
          </a:p>
        </p:txBody>
      </p:sp>
      <p:sp>
        <p:nvSpPr>
          <p:cNvPr id="19" name=""/>
          <p:cNvSpPr txBox="1"/>
          <p:nvPr/>
        </p:nvSpPr>
        <p:spPr>
          <a:xfrm>
            <a:off x="1318260" y="1844802"/>
            <a:ext cx="3611880" cy="640842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lang="ko-KR" altLang="en-US"/>
              <a:t>명함 서식</a:t>
            </a:r>
            <a:endParaRPr lang="ko-KR" altLang="en-US"/>
          </a:p>
          <a:p>
            <a:pPr>
              <a:defRPr/>
            </a:pPr>
            <a:r>
              <a:rPr lang="ko-KR" altLang="en-US"/>
              <a:t>90*50 , 양면8도 , 스타드림화이트 </a:t>
            </a:r>
            <a:endParaRPr lang="ko-KR" altLang="en-US"/>
          </a:p>
        </p:txBody>
      </p:sp>
      <p:sp>
        <p:nvSpPr>
          <p:cNvPr id="20" name=""/>
          <p:cNvSpPr txBox="1"/>
          <p:nvPr/>
        </p:nvSpPr>
        <p:spPr>
          <a:xfrm>
            <a:off x="1271396" y="2708910"/>
            <a:ext cx="3658743" cy="2289810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lang="ko-KR" altLang="en-US"/>
              <a:t>연락처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한국서비스산업진흥원 김혜민 인턴</a:t>
            </a:r>
            <a:endParaRPr lang="ko-KR" altLang="en-US"/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en-US" altLang="ko-KR"/>
              <a:t>ksi5879@daum.net</a:t>
            </a: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r>
              <a:rPr lang="en-US" altLang="ko-KR"/>
              <a:t>010-7301-1905</a:t>
            </a:r>
            <a:endParaRPr lang="en-US" altLang="ko-KR"/>
          </a:p>
          <a:p>
            <a:pPr>
              <a:defRPr/>
            </a:pPr>
            <a:r>
              <a:rPr lang="en-US" altLang="ko-KR"/>
              <a:t>070-5030-0275</a:t>
            </a:r>
            <a:endParaRPr lang="en-US" alt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"/>
        <a:cs typeface="Times New Roman"/>
        <a:font script="Jpan" typeface="MS PGothic"/>
        <a:font script="Hang" typeface="함초롬돋움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함초롬돋움"/>
        <a:ea typeface=""/>
        <a:cs typeface="Times New Roman"/>
        <a:font script="Jpan" typeface="MS PGothic"/>
        <a:font script="Hang" typeface="함초롬돋움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143</ep:Words>
  <ep:PresentationFormat>화면 슬라이드 쇼(4:3)</ep:PresentationFormat>
  <ep:Paragraphs>40</ep:Paragraphs>
  <ep:Slides>4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ep:HeadingPairs>
  <ep:TitlesOfParts>
    <vt:vector size="5" baseType="lpstr">
      <vt:lpstr>한컴오피스</vt:lpstr>
      <vt:lpstr>원하는 명함 디자인 예시</vt:lpstr>
      <vt:lpstr>기존 명함 디자인 - 한글</vt:lpstr>
      <vt:lpstr>기존 명함 디자인 - 영문</vt:lpstr>
      <vt:lpstr>명함 서식 및 연락처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2022-09-19T07:28:26.830</dcterms:created>
  <dc:creator>ksi</dc:creator>
  <cp:lastModifiedBy>ksi</cp:lastModifiedBy>
  <dcterms:modified xsi:type="dcterms:W3CDTF">2022-09-21T03:06:00.092</dcterms:modified>
  <cp:revision>11</cp:revision>
  <dc:title>로고 수정사안</dc:title>
  <cp:version>1000.0000.01</cp:version>
</cp:coreProperties>
</file>