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6EAC7-C941-48F9-AA06-2992E28BCF13}" type="datetimeFigureOut">
              <a:rPr lang="ko-KR" altLang="en-US" smtClean="0"/>
              <a:t>2024-04-16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221F0-AB91-4FB4-BFC3-52C24EF668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5573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6EAC7-C941-48F9-AA06-2992E28BCF13}" type="datetimeFigureOut">
              <a:rPr lang="ko-KR" altLang="en-US" smtClean="0"/>
              <a:t>2024-04-16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221F0-AB91-4FB4-BFC3-52C24EF668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810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6EAC7-C941-48F9-AA06-2992E28BCF13}" type="datetimeFigureOut">
              <a:rPr lang="ko-KR" altLang="en-US" smtClean="0"/>
              <a:t>2024-04-16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221F0-AB91-4FB4-BFC3-52C24EF668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3277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6EAC7-C941-48F9-AA06-2992E28BCF13}" type="datetimeFigureOut">
              <a:rPr lang="ko-KR" altLang="en-US" smtClean="0"/>
              <a:t>2024-04-16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221F0-AB91-4FB4-BFC3-52C24EF668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037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6EAC7-C941-48F9-AA06-2992E28BCF13}" type="datetimeFigureOut">
              <a:rPr lang="ko-KR" altLang="en-US" smtClean="0"/>
              <a:t>2024-04-16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221F0-AB91-4FB4-BFC3-52C24EF668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0763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6EAC7-C941-48F9-AA06-2992E28BCF13}" type="datetimeFigureOut">
              <a:rPr lang="ko-KR" altLang="en-US" smtClean="0"/>
              <a:t>2024-04-16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221F0-AB91-4FB4-BFC3-52C24EF668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9615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6EAC7-C941-48F9-AA06-2992E28BCF13}" type="datetimeFigureOut">
              <a:rPr lang="ko-KR" altLang="en-US" smtClean="0"/>
              <a:t>2024-04-16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221F0-AB91-4FB4-BFC3-52C24EF668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5004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6EAC7-C941-48F9-AA06-2992E28BCF13}" type="datetimeFigureOut">
              <a:rPr lang="ko-KR" altLang="en-US" smtClean="0"/>
              <a:t>2024-04-16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221F0-AB91-4FB4-BFC3-52C24EF668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42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6EAC7-C941-48F9-AA06-2992E28BCF13}" type="datetimeFigureOut">
              <a:rPr lang="ko-KR" altLang="en-US" smtClean="0"/>
              <a:t>2024-04-16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221F0-AB91-4FB4-BFC3-52C24EF668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622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6EAC7-C941-48F9-AA06-2992E28BCF13}" type="datetimeFigureOut">
              <a:rPr lang="ko-KR" altLang="en-US" smtClean="0"/>
              <a:t>2024-04-16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221F0-AB91-4FB4-BFC3-52C24EF668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7304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6EAC7-C941-48F9-AA06-2992E28BCF13}" type="datetimeFigureOut">
              <a:rPr lang="ko-KR" altLang="en-US" smtClean="0"/>
              <a:t>2024-04-16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221F0-AB91-4FB4-BFC3-52C24EF668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7843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6EAC7-C941-48F9-AA06-2992E28BCF13}" type="datetimeFigureOut">
              <a:rPr lang="ko-KR" altLang="en-US" smtClean="0"/>
              <a:t>2024-04-16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221F0-AB91-4FB4-BFC3-52C24EF668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128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52" y="513183"/>
            <a:ext cx="5894763" cy="581483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t="3595"/>
          <a:stretch/>
        </p:blipFill>
        <p:spPr>
          <a:xfrm>
            <a:off x="6226233" y="513183"/>
            <a:ext cx="5803582" cy="581483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t="4385"/>
          <a:stretch/>
        </p:blipFill>
        <p:spPr>
          <a:xfrm>
            <a:off x="6300879" y="4060008"/>
            <a:ext cx="2647178" cy="221949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9" name="직사각형 8"/>
          <p:cNvSpPr/>
          <p:nvPr/>
        </p:nvSpPr>
        <p:spPr>
          <a:xfrm>
            <a:off x="7707086" y="6188913"/>
            <a:ext cx="671804" cy="1391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3733688" y="3911339"/>
            <a:ext cx="23886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 </a:t>
            </a:r>
            <a:r>
              <a:rPr lang="ko-KR" altLang="en-US" sz="2000" b="1" u="sng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정은아 팀장</a:t>
            </a:r>
            <a:endParaRPr lang="en-US" altLang="ko-KR" sz="2000" b="1" u="sng" dirty="0" smtClean="0">
              <a:latin typeface="HY그래픽M" panose="02030600000101010101" pitchFamily="18" charset="-127"/>
              <a:ea typeface="HY그래픽M" panose="02030600000101010101" pitchFamily="18" charset="-127"/>
            </a:endParaRPr>
          </a:p>
          <a:p>
            <a:r>
              <a:rPr lang="en-US" altLang="ko-KR" sz="2400" b="1" u="sng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1688-8087</a:t>
            </a:r>
            <a:endParaRPr lang="ko-KR" altLang="en-US" sz="2400" b="1" u="sng">
              <a:latin typeface="HY그래픽M" panose="02030600000101010101" pitchFamily="18" charset="-127"/>
              <a:ea typeface="HY그래픽M" panose="0203060000010101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54727" y="8313"/>
            <a:ext cx="22789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앞면 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392785" y="45136"/>
            <a:ext cx="22789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뒷</a:t>
            </a:r>
            <a:r>
              <a:rPr lang="ko-KR" altLang="en-US" dirty="0" smtClean="0"/>
              <a:t>면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2209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6</Words>
  <Application>Microsoft Office PowerPoint</Application>
  <PresentationFormat>와이드스크린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HY그래픽M</vt:lpstr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표은영</dc:creator>
  <cp:lastModifiedBy>표은영</cp:lastModifiedBy>
  <cp:revision>4</cp:revision>
  <dcterms:created xsi:type="dcterms:W3CDTF">2024-04-14T01:23:51Z</dcterms:created>
  <dcterms:modified xsi:type="dcterms:W3CDTF">2024-04-16T02:09:32Z</dcterms:modified>
</cp:coreProperties>
</file>